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57" r:id="rId4"/>
    <p:sldId id="260" r:id="rId5"/>
    <p:sldId id="258" r:id="rId6"/>
    <p:sldId id="275" r:id="rId7"/>
    <p:sldId id="263" r:id="rId8"/>
    <p:sldId id="276" r:id="rId9"/>
    <p:sldId id="259" r:id="rId10"/>
    <p:sldId id="270" r:id="rId11"/>
    <p:sldId id="277" r:id="rId12"/>
    <p:sldId id="261" r:id="rId13"/>
    <p:sldId id="273" r:id="rId14"/>
    <p:sldId id="278" r:id="rId15"/>
    <p:sldId id="274" r:id="rId16"/>
    <p:sldId id="269" r:id="rId17"/>
    <p:sldId id="268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s" id="{FFB4AFCE-42E5-4BE5-A58D-662C904690B0}">
          <p14:sldIdLst>
            <p14:sldId id="256"/>
            <p14:sldId id="271"/>
            <p14:sldId id="257"/>
          </p14:sldIdLst>
        </p14:section>
        <p14:section name="one" id="{1678060E-728A-42E1-B91A-F6CB1D0CA829}">
          <p14:sldIdLst>
            <p14:sldId id="260"/>
            <p14:sldId id="258"/>
            <p14:sldId id="275"/>
          </p14:sldIdLst>
        </p14:section>
        <p14:section name="two" id="{13F49D19-FF70-4FFD-B9C1-6B555737C002}">
          <p14:sldIdLst>
            <p14:sldId id="263"/>
            <p14:sldId id="276"/>
            <p14:sldId id="259"/>
            <p14:sldId id="270"/>
            <p14:sldId id="277"/>
          </p14:sldIdLst>
        </p14:section>
        <p14:section name="three" id="{C7AD11AB-4E14-4346-8688-CF30F0F2DFE8}">
          <p14:sldIdLst>
            <p14:sldId id="261"/>
            <p14:sldId id="273"/>
          </p14:sldIdLst>
        </p14:section>
        <p14:section name="four" id="{AE7C3A05-2F8C-44FA-8215-687E263E856B}">
          <p14:sldIdLst>
            <p14:sldId id="278"/>
            <p14:sldId id="274"/>
            <p14:sldId id="269"/>
          </p14:sldIdLst>
        </p14:section>
        <p14:section name="ending" id="{765CFEF8-5F2E-4308-99FC-2743CA2B4D63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2C278-429E-49D3-8044-3C68B7528364}" type="datetimeFigureOut">
              <a:rPr lang="zh-CN" altLang="en-US" smtClean="0"/>
              <a:t>2019/4/23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85B310-0E5B-46E5-9E09-29B5771C66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1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62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628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905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4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743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549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8053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40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86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1" r:id="rId3"/>
    <p:sldLayoutId id="214748365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215506" y="3563962"/>
            <a:ext cx="7760989" cy="769441"/>
          </a:xfrm>
          <a:prstGeom prst="rect">
            <a:avLst/>
          </a:prstGeom>
          <a:solidFill>
            <a:schemeClr val="bg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err="1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r>
              <a:rPr lang="en-US" altLang="zh-CN" sz="4400" dirty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Templates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263212" y="4379426"/>
            <a:ext cx="4044321" cy="707886"/>
          </a:xfrm>
          <a:prstGeom prst="rect">
            <a:avLst/>
          </a:prstGeom>
          <a:solidFill>
            <a:schemeClr val="bg1">
              <a:alpha val="1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Apr.26</a:t>
            </a:r>
            <a:r>
              <a:rPr lang="en-US" altLang="zh-CN" sz="4000" baseline="300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</a:t>
            </a:r>
            <a:r>
              <a:rPr lang="en-US" altLang="zh-CN" sz="40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.2019</a:t>
            </a:r>
            <a:endParaRPr lang="en-US" altLang="zh-CN" sz="40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3340100" y="1843772"/>
            <a:ext cx="560893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>
                <a:solidFill>
                  <a:schemeClr val="bg1"/>
                </a:solidFill>
                <a:latin typeface="AvantGarde Bk BT" panose="020B0402020202020204" pitchFamily="34" charset="0"/>
                <a:ea typeface="微软简隶书" pitchFamily="2" charset="-122"/>
              </a:rPr>
              <a:t>想睡吗</a:t>
            </a:r>
            <a:endParaRPr lang="zh-CN" altLang="en-US" sz="11500" dirty="0">
              <a:solidFill>
                <a:schemeClr val="bg1"/>
              </a:solidFill>
              <a:latin typeface="AvantGarde Bk BT" panose="020B0402020202020204" pitchFamily="34" charset="0"/>
              <a:ea typeface="微软简隶书" pitchFamily="2" charset="-122"/>
            </a:endParaRPr>
          </a:p>
        </p:txBody>
      </p:sp>
      <p:cxnSp>
        <p:nvCxnSpPr>
          <p:cNvPr id="99" name="直接连接符 98"/>
          <p:cNvCxnSpPr/>
          <p:nvPr/>
        </p:nvCxnSpPr>
        <p:spPr>
          <a:xfrm rot="18900000">
            <a:off x="2373903" y="2249025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rot="2700000">
            <a:off x="5024697" y="2238426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rot="8100000">
            <a:off x="7724146" y="3776804"/>
            <a:ext cx="612000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rot="13500000">
            <a:off x="2363303" y="4899820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rot="8100000">
            <a:off x="5314459" y="5588771"/>
            <a:ext cx="1800000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rot="2742618">
            <a:off x="6271493" y="2440488"/>
            <a:ext cx="3168078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rot="8142618">
            <a:off x="6431692" y="4689862"/>
            <a:ext cx="3168078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 flipH="1" flipV="1">
            <a:off x="5908626" y="4783564"/>
            <a:ext cx="984940" cy="1009668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 flipV="1">
            <a:off x="5674694" y="1324890"/>
            <a:ext cx="1271385" cy="1240246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 flipH="1" flipV="1">
            <a:off x="-468496" y="5042680"/>
            <a:ext cx="13128993" cy="8203597"/>
            <a:chOff x="312914" y="859014"/>
            <a:chExt cx="13128993" cy="8203597"/>
          </a:xfrm>
          <a:solidFill>
            <a:schemeClr val="bg1">
              <a:alpha val="30000"/>
            </a:schemeClr>
          </a:solidFill>
        </p:grpSpPr>
        <p:sp>
          <p:nvSpPr>
            <p:cNvPr id="15" name="椭圆 14"/>
            <p:cNvSpPr/>
            <p:nvPr/>
          </p:nvSpPr>
          <p:spPr>
            <a:xfrm>
              <a:off x="312914" y="859014"/>
              <a:ext cx="343773" cy="3437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57684" y="859284"/>
              <a:ext cx="343232" cy="3432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202455" y="859555"/>
              <a:ext cx="342691" cy="342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647225" y="859825"/>
              <a:ext cx="342150" cy="3421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2091997" y="860096"/>
              <a:ext cx="341609" cy="341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2536766" y="860366"/>
              <a:ext cx="341068" cy="341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2981536" y="860636"/>
              <a:ext cx="340528" cy="340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426308" y="860907"/>
              <a:ext cx="339987" cy="3399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71077" y="861177"/>
              <a:ext cx="339446" cy="339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315849" y="861448"/>
              <a:ext cx="338905" cy="3389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760618" y="861718"/>
              <a:ext cx="338364" cy="3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5205390" y="861989"/>
              <a:ext cx="337823" cy="3378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5650159" y="862259"/>
              <a:ext cx="337282" cy="3372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6094931" y="862530"/>
              <a:ext cx="336741" cy="3367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6539700" y="862800"/>
              <a:ext cx="336200" cy="33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6984471" y="863071"/>
              <a:ext cx="335659" cy="335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429241" y="863341"/>
              <a:ext cx="335119" cy="3351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7874011" y="863611"/>
              <a:ext cx="334578" cy="3345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8318782" y="863882"/>
              <a:ext cx="334037" cy="3340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8763552" y="864152"/>
              <a:ext cx="333496" cy="3334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9208323" y="864423"/>
              <a:ext cx="332955" cy="3329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9653093" y="864693"/>
              <a:ext cx="332414" cy="3324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0097864" y="864964"/>
              <a:ext cx="331873" cy="3318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0542634" y="865234"/>
              <a:ext cx="331332" cy="3313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10987405" y="865506"/>
              <a:ext cx="330791" cy="3307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1432175" y="865775"/>
              <a:ext cx="330250" cy="3302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1876945" y="866045"/>
              <a:ext cx="329710" cy="3297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2321716" y="866317"/>
              <a:ext cx="329169" cy="3291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2766486" y="866586"/>
              <a:ext cx="328628" cy="3286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20758" y="1311357"/>
              <a:ext cx="328087" cy="3280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765527" y="1311627"/>
              <a:ext cx="327546" cy="3275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10299" y="1311899"/>
              <a:ext cx="327005" cy="3270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655068" y="1312168"/>
              <a:ext cx="326464" cy="32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2099839" y="1312439"/>
              <a:ext cx="325923" cy="3259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2544609" y="1312709"/>
              <a:ext cx="325382" cy="3253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989381" y="1312981"/>
              <a:ext cx="324841" cy="3248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3434151" y="1313250"/>
              <a:ext cx="324301" cy="3243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3878920" y="1313520"/>
              <a:ext cx="323760" cy="323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4323692" y="1313792"/>
              <a:ext cx="323219" cy="3232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4768461" y="1314061"/>
              <a:ext cx="322678" cy="3226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5213233" y="1314332"/>
              <a:ext cx="322137" cy="3221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5658002" y="1314602"/>
              <a:ext cx="321596" cy="3215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6102774" y="1314873"/>
              <a:ext cx="321055" cy="3210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6547543" y="1315143"/>
              <a:ext cx="320514" cy="3205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6992314" y="1315414"/>
              <a:ext cx="319973" cy="3199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7437084" y="1315684"/>
              <a:ext cx="319432" cy="3194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7881855" y="1315955"/>
              <a:ext cx="318891" cy="3188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8326625" y="1316225"/>
              <a:ext cx="318351" cy="3183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8771395" y="1316495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9216166" y="1316766"/>
              <a:ext cx="317269" cy="3172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9660936" y="1317036"/>
              <a:ext cx="316728" cy="3167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0105707" y="1317307"/>
              <a:ext cx="316187" cy="3161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0550477" y="1317577"/>
              <a:ext cx="315646" cy="3156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0995248" y="1317848"/>
              <a:ext cx="315105" cy="315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1440018" y="1318118"/>
              <a:ext cx="314564" cy="3145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884789" y="1318389"/>
              <a:ext cx="314023" cy="3140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2329559" y="1318659"/>
              <a:ext cx="313482" cy="3134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12774329" y="1318929"/>
              <a:ext cx="312942" cy="3129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328600" y="1763700"/>
              <a:ext cx="312401" cy="3124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773370" y="1763970"/>
              <a:ext cx="311860" cy="3118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1218141" y="1764242"/>
              <a:ext cx="311319" cy="3113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1662911" y="1764511"/>
              <a:ext cx="310778" cy="3107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2107682" y="1764782"/>
              <a:ext cx="310237" cy="310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2552452" y="1765052"/>
              <a:ext cx="309696" cy="3096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2997223" y="1765323"/>
              <a:ext cx="309155" cy="3091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441993" y="1765593"/>
              <a:ext cx="308614" cy="3086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886765" y="1765865"/>
              <a:ext cx="308073" cy="3080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4331535" y="1766134"/>
              <a:ext cx="307533" cy="3075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4776304" y="1766404"/>
              <a:ext cx="306992" cy="3069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5221075" y="1766675"/>
              <a:ext cx="306451" cy="3064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5665845" y="1766945"/>
              <a:ext cx="305910" cy="3059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6110617" y="1767217"/>
              <a:ext cx="305369" cy="3053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555386" y="1767486"/>
              <a:ext cx="304828" cy="3048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7000157" y="1767757"/>
              <a:ext cx="304287" cy="3042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7444927" y="1768027"/>
              <a:ext cx="303746" cy="3037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7889698" y="1768298"/>
              <a:ext cx="303205" cy="3032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8334468" y="1768568"/>
              <a:ext cx="302664" cy="3026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8779238" y="1768838"/>
              <a:ext cx="302124" cy="3021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9224009" y="1769109"/>
              <a:ext cx="301583" cy="3015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9668779" y="1769379"/>
              <a:ext cx="301042" cy="3010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10113550" y="1769651"/>
              <a:ext cx="300501" cy="3005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10558320" y="1769920"/>
              <a:ext cx="299960" cy="2999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11003091" y="1770192"/>
              <a:ext cx="299419" cy="2994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11447861" y="1770461"/>
              <a:ext cx="298878" cy="298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1892632" y="1770732"/>
              <a:ext cx="298337" cy="2983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/>
          </p:nvSpPr>
          <p:spPr>
            <a:xfrm>
              <a:off x="12337402" y="1771002"/>
              <a:ext cx="297796" cy="2977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12782173" y="1771273"/>
              <a:ext cx="297255" cy="2972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336443" y="2216043"/>
              <a:ext cx="296715" cy="296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81213" y="2216313"/>
              <a:ext cx="296174" cy="2961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225984" y="2216584"/>
              <a:ext cx="295633" cy="2956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670754" y="2216854"/>
              <a:ext cx="295092" cy="2950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2115526" y="2217126"/>
              <a:ext cx="294551" cy="2945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2560295" y="2217395"/>
              <a:ext cx="294010" cy="2940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3005066" y="2217666"/>
              <a:ext cx="293469" cy="2934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3449836" y="2217936"/>
              <a:ext cx="292928" cy="2929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3894608" y="2218207"/>
              <a:ext cx="292387" cy="2923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4339377" y="2218477"/>
              <a:ext cx="291846" cy="2918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4784147" y="2218747"/>
              <a:ext cx="291306" cy="2913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5228919" y="2219018"/>
              <a:ext cx="290765" cy="2907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673688" y="2219288"/>
              <a:ext cx="290224" cy="2902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6118459" y="2219559"/>
              <a:ext cx="289683" cy="2896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563229" y="2219829"/>
              <a:ext cx="289142" cy="289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008000" y="2220101"/>
              <a:ext cx="288601" cy="2886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7452770" y="2220370"/>
              <a:ext cx="288060" cy="2880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897541" y="2220641"/>
              <a:ext cx="287519" cy="2875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8342311" y="2220911"/>
              <a:ext cx="286978" cy="2869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8787082" y="2221182"/>
              <a:ext cx="286437" cy="2864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9231852" y="2221452"/>
              <a:ext cx="285897" cy="2858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9676622" y="2221722"/>
              <a:ext cx="285356" cy="2853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10121393" y="2221993"/>
              <a:ext cx="284815" cy="2848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5" name="椭圆 134"/>
            <p:cNvSpPr/>
            <p:nvPr/>
          </p:nvSpPr>
          <p:spPr>
            <a:xfrm>
              <a:off x="10566163" y="2222263"/>
              <a:ext cx="284274" cy="2842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11010934" y="2222534"/>
              <a:ext cx="283733" cy="2837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11455704" y="2222804"/>
              <a:ext cx="283192" cy="2831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8" name="椭圆 137"/>
            <p:cNvSpPr/>
            <p:nvPr/>
          </p:nvSpPr>
          <p:spPr>
            <a:xfrm>
              <a:off x="11900475" y="2223076"/>
              <a:ext cx="282651" cy="2826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12345245" y="2223345"/>
              <a:ext cx="282110" cy="2821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0" name="椭圆 139"/>
            <p:cNvSpPr/>
            <p:nvPr/>
          </p:nvSpPr>
          <p:spPr>
            <a:xfrm>
              <a:off x="12790016" y="2223616"/>
              <a:ext cx="281569" cy="2815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344286" y="2668386"/>
              <a:ext cx="281028" cy="2810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789058" y="2668657"/>
              <a:ext cx="280487" cy="28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1233827" y="2668927"/>
              <a:ext cx="279947" cy="2799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1678597" y="2669197"/>
              <a:ext cx="279406" cy="2794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2123368" y="2669468"/>
              <a:ext cx="278865" cy="2788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2568138" y="2669738"/>
              <a:ext cx="278324" cy="2783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3012910" y="2670010"/>
              <a:ext cx="277783" cy="277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3457679" y="2670279"/>
              <a:ext cx="277242" cy="2772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3902451" y="2670551"/>
              <a:ext cx="276701" cy="2767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0" name="椭圆 149"/>
            <p:cNvSpPr/>
            <p:nvPr/>
          </p:nvSpPr>
          <p:spPr>
            <a:xfrm>
              <a:off x="4347220" y="2670820"/>
              <a:ext cx="276160" cy="2761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1" name="椭圆 150"/>
            <p:cNvSpPr/>
            <p:nvPr/>
          </p:nvSpPr>
          <p:spPr>
            <a:xfrm>
              <a:off x="4791992" y="2671091"/>
              <a:ext cx="275619" cy="275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2" name="椭圆 151"/>
            <p:cNvSpPr/>
            <p:nvPr/>
          </p:nvSpPr>
          <p:spPr>
            <a:xfrm>
              <a:off x="5236761" y="2671361"/>
              <a:ext cx="275078" cy="2750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3" name="椭圆 152"/>
            <p:cNvSpPr/>
            <p:nvPr/>
          </p:nvSpPr>
          <p:spPr>
            <a:xfrm>
              <a:off x="5681531" y="2671631"/>
              <a:ext cx="274538" cy="2745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4" name="椭圆 153"/>
            <p:cNvSpPr/>
            <p:nvPr/>
          </p:nvSpPr>
          <p:spPr>
            <a:xfrm>
              <a:off x="6126303" y="2671902"/>
              <a:ext cx="273997" cy="2739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5" name="椭圆 154"/>
            <p:cNvSpPr/>
            <p:nvPr/>
          </p:nvSpPr>
          <p:spPr>
            <a:xfrm>
              <a:off x="6571072" y="2672172"/>
              <a:ext cx="273456" cy="2734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6" name="椭圆 155"/>
            <p:cNvSpPr/>
            <p:nvPr/>
          </p:nvSpPr>
          <p:spPr>
            <a:xfrm>
              <a:off x="7015843" y="2672443"/>
              <a:ext cx="272915" cy="2729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7" name="椭圆 156"/>
            <p:cNvSpPr/>
            <p:nvPr/>
          </p:nvSpPr>
          <p:spPr>
            <a:xfrm>
              <a:off x="7460613" y="2672713"/>
              <a:ext cx="272374" cy="2723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8" name="椭圆 157"/>
            <p:cNvSpPr/>
            <p:nvPr/>
          </p:nvSpPr>
          <p:spPr>
            <a:xfrm>
              <a:off x="7905384" y="2672985"/>
              <a:ext cx="271833" cy="2718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9" name="椭圆 158"/>
            <p:cNvSpPr/>
            <p:nvPr/>
          </p:nvSpPr>
          <p:spPr>
            <a:xfrm>
              <a:off x="8350154" y="2673254"/>
              <a:ext cx="271292" cy="271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0" name="椭圆 159"/>
            <p:cNvSpPr/>
            <p:nvPr/>
          </p:nvSpPr>
          <p:spPr>
            <a:xfrm>
              <a:off x="8794925" y="2673526"/>
              <a:ext cx="270751" cy="2707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9239695" y="2673795"/>
              <a:ext cx="270210" cy="2702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9684466" y="2674066"/>
              <a:ext cx="269669" cy="2696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>
              <a:off x="10129236" y="2674336"/>
              <a:ext cx="269129" cy="2691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4" name="椭圆 163"/>
            <p:cNvSpPr/>
            <p:nvPr/>
          </p:nvSpPr>
          <p:spPr>
            <a:xfrm>
              <a:off x="10574006" y="2674606"/>
              <a:ext cx="268588" cy="2685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5" name="椭圆 164"/>
            <p:cNvSpPr/>
            <p:nvPr/>
          </p:nvSpPr>
          <p:spPr>
            <a:xfrm>
              <a:off x="11018777" y="2674877"/>
              <a:ext cx="268047" cy="2680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6" name="椭圆 165"/>
            <p:cNvSpPr/>
            <p:nvPr/>
          </p:nvSpPr>
          <p:spPr>
            <a:xfrm>
              <a:off x="11463547" y="2675147"/>
              <a:ext cx="267506" cy="2675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11908318" y="2675418"/>
              <a:ext cx="266965" cy="2669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8" name="椭圆 167"/>
            <p:cNvSpPr/>
            <p:nvPr/>
          </p:nvSpPr>
          <p:spPr>
            <a:xfrm>
              <a:off x="12353088" y="2675688"/>
              <a:ext cx="266424" cy="2664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>
              <a:off x="12797859" y="2675960"/>
              <a:ext cx="265883" cy="2658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0" name="椭圆 169"/>
            <p:cNvSpPr/>
            <p:nvPr/>
          </p:nvSpPr>
          <p:spPr>
            <a:xfrm>
              <a:off x="352129" y="3120729"/>
              <a:ext cx="265342" cy="26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796901" y="3121000"/>
              <a:ext cx="264801" cy="2648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2" name="椭圆 171"/>
            <p:cNvSpPr/>
            <p:nvPr/>
          </p:nvSpPr>
          <p:spPr>
            <a:xfrm>
              <a:off x="1241670" y="3121270"/>
              <a:ext cx="264260" cy="2642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3" name="椭圆 172"/>
            <p:cNvSpPr/>
            <p:nvPr/>
          </p:nvSpPr>
          <p:spPr>
            <a:xfrm>
              <a:off x="1686440" y="3121540"/>
              <a:ext cx="263720" cy="2637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2131211" y="3121811"/>
              <a:ext cx="263179" cy="2631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2575981" y="3122081"/>
              <a:ext cx="262638" cy="2626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3020752" y="3122352"/>
              <a:ext cx="262097" cy="2620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7" name="椭圆 176"/>
            <p:cNvSpPr/>
            <p:nvPr/>
          </p:nvSpPr>
          <p:spPr>
            <a:xfrm>
              <a:off x="3465522" y="3122622"/>
              <a:ext cx="261556" cy="2615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3910293" y="3122893"/>
              <a:ext cx="261015" cy="2610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4355063" y="3123163"/>
              <a:ext cx="260474" cy="2604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0" name="椭圆 179"/>
            <p:cNvSpPr/>
            <p:nvPr/>
          </p:nvSpPr>
          <p:spPr>
            <a:xfrm>
              <a:off x="4799835" y="3123435"/>
              <a:ext cx="259933" cy="2599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1" name="椭圆 180"/>
            <p:cNvSpPr/>
            <p:nvPr/>
          </p:nvSpPr>
          <p:spPr>
            <a:xfrm>
              <a:off x="5244604" y="3123704"/>
              <a:ext cx="259392" cy="2593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5689376" y="3123975"/>
              <a:ext cx="258851" cy="258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6134146" y="3124246"/>
              <a:ext cx="258311" cy="2583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6578915" y="3124515"/>
              <a:ext cx="257770" cy="2577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023686" y="3124786"/>
              <a:ext cx="257229" cy="257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7468456" y="3125056"/>
              <a:ext cx="256688" cy="2566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>
              <a:off x="7913227" y="3125327"/>
              <a:ext cx="256147" cy="2561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8357997" y="3125597"/>
              <a:ext cx="255606" cy="2556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9" name="椭圆 188"/>
            <p:cNvSpPr/>
            <p:nvPr/>
          </p:nvSpPr>
          <p:spPr>
            <a:xfrm>
              <a:off x="8802768" y="3125869"/>
              <a:ext cx="255065" cy="255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0" name="椭圆 189"/>
            <p:cNvSpPr/>
            <p:nvPr/>
          </p:nvSpPr>
          <p:spPr>
            <a:xfrm>
              <a:off x="9247538" y="3126138"/>
              <a:ext cx="254524" cy="2545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1" name="椭圆 190"/>
            <p:cNvSpPr/>
            <p:nvPr/>
          </p:nvSpPr>
          <p:spPr>
            <a:xfrm>
              <a:off x="9692309" y="3126410"/>
              <a:ext cx="253983" cy="2539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2" name="椭圆 191"/>
            <p:cNvSpPr/>
            <p:nvPr/>
          </p:nvSpPr>
          <p:spPr>
            <a:xfrm>
              <a:off x="10137079" y="3126679"/>
              <a:ext cx="253442" cy="2534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3" name="椭圆 192"/>
            <p:cNvSpPr/>
            <p:nvPr/>
          </p:nvSpPr>
          <p:spPr>
            <a:xfrm>
              <a:off x="10581849" y="3126949"/>
              <a:ext cx="252902" cy="252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4" name="椭圆 193"/>
            <p:cNvSpPr/>
            <p:nvPr/>
          </p:nvSpPr>
          <p:spPr>
            <a:xfrm>
              <a:off x="11026620" y="3127221"/>
              <a:ext cx="252361" cy="2523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5" name="椭圆 194"/>
            <p:cNvSpPr/>
            <p:nvPr/>
          </p:nvSpPr>
          <p:spPr>
            <a:xfrm>
              <a:off x="11471390" y="3127490"/>
              <a:ext cx="251820" cy="2518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6" name="椭圆 195"/>
            <p:cNvSpPr/>
            <p:nvPr/>
          </p:nvSpPr>
          <p:spPr>
            <a:xfrm>
              <a:off x="11916161" y="3127761"/>
              <a:ext cx="251279" cy="2512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7" name="椭圆 196"/>
            <p:cNvSpPr/>
            <p:nvPr/>
          </p:nvSpPr>
          <p:spPr>
            <a:xfrm>
              <a:off x="12360931" y="3128031"/>
              <a:ext cx="250738" cy="2507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8" name="椭圆 197"/>
            <p:cNvSpPr/>
            <p:nvPr/>
          </p:nvSpPr>
          <p:spPr>
            <a:xfrm>
              <a:off x="12805702" y="3128302"/>
              <a:ext cx="250197" cy="250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9" name="椭圆 198"/>
            <p:cNvSpPr/>
            <p:nvPr/>
          </p:nvSpPr>
          <p:spPr>
            <a:xfrm>
              <a:off x="359972" y="3573072"/>
              <a:ext cx="249656" cy="2496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0" name="椭圆 199"/>
            <p:cNvSpPr/>
            <p:nvPr/>
          </p:nvSpPr>
          <p:spPr>
            <a:xfrm>
              <a:off x="804744" y="3573344"/>
              <a:ext cx="249115" cy="2491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1" name="椭圆 200"/>
            <p:cNvSpPr/>
            <p:nvPr/>
          </p:nvSpPr>
          <p:spPr>
            <a:xfrm>
              <a:off x="1249513" y="3573613"/>
              <a:ext cx="248574" cy="2485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2" name="椭圆 201"/>
            <p:cNvSpPr/>
            <p:nvPr/>
          </p:nvSpPr>
          <p:spPr>
            <a:xfrm>
              <a:off x="1694285" y="3573885"/>
              <a:ext cx="248033" cy="2480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3" name="椭圆 202"/>
            <p:cNvSpPr/>
            <p:nvPr/>
          </p:nvSpPr>
          <p:spPr>
            <a:xfrm>
              <a:off x="2139054" y="3574154"/>
              <a:ext cx="247492" cy="247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4" name="椭圆 203"/>
            <p:cNvSpPr/>
            <p:nvPr/>
          </p:nvSpPr>
          <p:spPr>
            <a:xfrm>
              <a:off x="2583824" y="3574424"/>
              <a:ext cx="246952" cy="2469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5" name="椭圆 204"/>
            <p:cNvSpPr/>
            <p:nvPr/>
          </p:nvSpPr>
          <p:spPr>
            <a:xfrm>
              <a:off x="3028595" y="3574696"/>
              <a:ext cx="246411" cy="2464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6" name="椭圆 205"/>
            <p:cNvSpPr/>
            <p:nvPr/>
          </p:nvSpPr>
          <p:spPr>
            <a:xfrm>
              <a:off x="3473365" y="3574965"/>
              <a:ext cx="245870" cy="2458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7" name="椭圆 206"/>
            <p:cNvSpPr/>
            <p:nvPr/>
          </p:nvSpPr>
          <p:spPr>
            <a:xfrm>
              <a:off x="3918137" y="3575237"/>
              <a:ext cx="245329" cy="2453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8" name="椭圆 207"/>
            <p:cNvSpPr/>
            <p:nvPr/>
          </p:nvSpPr>
          <p:spPr>
            <a:xfrm>
              <a:off x="4362906" y="3575506"/>
              <a:ext cx="244788" cy="2447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9" name="椭圆 208"/>
            <p:cNvSpPr/>
            <p:nvPr/>
          </p:nvSpPr>
          <p:spPr>
            <a:xfrm>
              <a:off x="4807677" y="3575777"/>
              <a:ext cx="244247" cy="2442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0" name="椭圆 209"/>
            <p:cNvSpPr/>
            <p:nvPr/>
          </p:nvSpPr>
          <p:spPr>
            <a:xfrm>
              <a:off x="5252447" y="3576047"/>
              <a:ext cx="243706" cy="2437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1" name="椭圆 210"/>
            <p:cNvSpPr/>
            <p:nvPr/>
          </p:nvSpPr>
          <p:spPr>
            <a:xfrm>
              <a:off x="5697219" y="3576319"/>
              <a:ext cx="243165" cy="243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2" name="椭圆 211"/>
            <p:cNvSpPr/>
            <p:nvPr/>
          </p:nvSpPr>
          <p:spPr>
            <a:xfrm>
              <a:off x="6141988" y="3576588"/>
              <a:ext cx="242624" cy="2426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3" name="椭圆 212"/>
            <p:cNvSpPr/>
            <p:nvPr/>
          </p:nvSpPr>
          <p:spPr>
            <a:xfrm>
              <a:off x="6586759" y="3576860"/>
              <a:ext cx="242083" cy="2420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4" name="椭圆 213"/>
            <p:cNvSpPr/>
            <p:nvPr/>
          </p:nvSpPr>
          <p:spPr>
            <a:xfrm>
              <a:off x="7031529" y="3577130"/>
              <a:ext cx="241543" cy="2415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5" name="椭圆 214"/>
            <p:cNvSpPr/>
            <p:nvPr/>
          </p:nvSpPr>
          <p:spPr>
            <a:xfrm>
              <a:off x="7476299" y="3577399"/>
              <a:ext cx="241002" cy="2410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6" name="椭圆 215"/>
            <p:cNvSpPr/>
            <p:nvPr/>
          </p:nvSpPr>
          <p:spPr>
            <a:xfrm>
              <a:off x="7921070" y="3577671"/>
              <a:ext cx="240461" cy="2404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7" name="椭圆 216"/>
            <p:cNvSpPr/>
            <p:nvPr/>
          </p:nvSpPr>
          <p:spPr>
            <a:xfrm>
              <a:off x="8365840" y="3577940"/>
              <a:ext cx="239920" cy="2399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8" name="椭圆 217"/>
            <p:cNvSpPr/>
            <p:nvPr/>
          </p:nvSpPr>
          <p:spPr>
            <a:xfrm>
              <a:off x="8810611" y="3578212"/>
              <a:ext cx="239379" cy="2393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9" name="椭圆 218"/>
            <p:cNvSpPr/>
            <p:nvPr/>
          </p:nvSpPr>
          <p:spPr>
            <a:xfrm>
              <a:off x="9255381" y="3578481"/>
              <a:ext cx="238838" cy="2388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0" name="椭圆 219"/>
            <p:cNvSpPr/>
            <p:nvPr/>
          </p:nvSpPr>
          <p:spPr>
            <a:xfrm>
              <a:off x="9700152" y="3578752"/>
              <a:ext cx="238297" cy="2382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1" name="椭圆 220"/>
            <p:cNvSpPr/>
            <p:nvPr/>
          </p:nvSpPr>
          <p:spPr>
            <a:xfrm>
              <a:off x="10144922" y="3579022"/>
              <a:ext cx="237756" cy="2377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2" name="椭圆 221"/>
            <p:cNvSpPr/>
            <p:nvPr/>
          </p:nvSpPr>
          <p:spPr>
            <a:xfrm>
              <a:off x="10589693" y="3579294"/>
              <a:ext cx="237215" cy="2372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3" name="椭圆 222"/>
            <p:cNvSpPr/>
            <p:nvPr/>
          </p:nvSpPr>
          <p:spPr>
            <a:xfrm>
              <a:off x="11034463" y="3579563"/>
              <a:ext cx="236674" cy="236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11479233" y="3579833"/>
              <a:ext cx="236134" cy="2361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5" name="椭圆 224"/>
            <p:cNvSpPr/>
            <p:nvPr/>
          </p:nvSpPr>
          <p:spPr>
            <a:xfrm>
              <a:off x="11924004" y="3580105"/>
              <a:ext cx="235593" cy="2355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6" name="椭圆 225"/>
            <p:cNvSpPr/>
            <p:nvPr/>
          </p:nvSpPr>
          <p:spPr>
            <a:xfrm>
              <a:off x="12368774" y="3580374"/>
              <a:ext cx="235052" cy="2350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7" name="椭圆 226"/>
            <p:cNvSpPr/>
            <p:nvPr/>
          </p:nvSpPr>
          <p:spPr>
            <a:xfrm>
              <a:off x="12813545" y="3580646"/>
              <a:ext cx="234511" cy="2345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8" name="椭圆 227"/>
            <p:cNvSpPr/>
            <p:nvPr/>
          </p:nvSpPr>
          <p:spPr>
            <a:xfrm>
              <a:off x="367815" y="4025415"/>
              <a:ext cx="233970" cy="2339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9" name="椭圆 228"/>
            <p:cNvSpPr/>
            <p:nvPr/>
          </p:nvSpPr>
          <p:spPr>
            <a:xfrm>
              <a:off x="812587" y="4025687"/>
              <a:ext cx="233429" cy="2334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0" name="椭圆 229"/>
            <p:cNvSpPr/>
            <p:nvPr/>
          </p:nvSpPr>
          <p:spPr>
            <a:xfrm>
              <a:off x="1257356" y="4025956"/>
              <a:ext cx="232888" cy="2328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1" name="椭圆 230"/>
            <p:cNvSpPr/>
            <p:nvPr/>
          </p:nvSpPr>
          <p:spPr>
            <a:xfrm>
              <a:off x="1702127" y="4026227"/>
              <a:ext cx="232347" cy="2323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2" name="椭圆 231"/>
            <p:cNvSpPr/>
            <p:nvPr/>
          </p:nvSpPr>
          <p:spPr>
            <a:xfrm>
              <a:off x="2146897" y="4026497"/>
              <a:ext cx="231806" cy="2318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3" name="椭圆 232"/>
            <p:cNvSpPr/>
            <p:nvPr/>
          </p:nvSpPr>
          <p:spPr>
            <a:xfrm>
              <a:off x="2591669" y="4026769"/>
              <a:ext cx="231265" cy="2312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4" name="椭圆 233"/>
            <p:cNvSpPr/>
            <p:nvPr/>
          </p:nvSpPr>
          <p:spPr>
            <a:xfrm>
              <a:off x="3036438" y="4027039"/>
              <a:ext cx="230725" cy="2307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3481208" y="4027308"/>
              <a:ext cx="230184" cy="2301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6" name="椭圆 235"/>
            <p:cNvSpPr/>
            <p:nvPr/>
          </p:nvSpPr>
          <p:spPr>
            <a:xfrm>
              <a:off x="3925980" y="4027580"/>
              <a:ext cx="229643" cy="2296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7" name="椭圆 236"/>
            <p:cNvSpPr/>
            <p:nvPr/>
          </p:nvSpPr>
          <p:spPr>
            <a:xfrm>
              <a:off x="4370749" y="4027849"/>
              <a:ext cx="229102" cy="2291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8" name="椭圆 237"/>
            <p:cNvSpPr/>
            <p:nvPr/>
          </p:nvSpPr>
          <p:spPr>
            <a:xfrm>
              <a:off x="4815521" y="4028121"/>
              <a:ext cx="228561" cy="2285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9" name="椭圆 238"/>
            <p:cNvSpPr/>
            <p:nvPr/>
          </p:nvSpPr>
          <p:spPr>
            <a:xfrm>
              <a:off x="5260290" y="4028390"/>
              <a:ext cx="228020" cy="2280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0" name="椭圆 239"/>
            <p:cNvSpPr/>
            <p:nvPr/>
          </p:nvSpPr>
          <p:spPr>
            <a:xfrm>
              <a:off x="5705062" y="4028662"/>
              <a:ext cx="227479" cy="2274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1" name="椭圆 240"/>
            <p:cNvSpPr/>
            <p:nvPr/>
          </p:nvSpPr>
          <p:spPr>
            <a:xfrm>
              <a:off x="6149831" y="4028931"/>
              <a:ext cx="226938" cy="2269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2" name="椭圆 241"/>
            <p:cNvSpPr/>
            <p:nvPr/>
          </p:nvSpPr>
          <p:spPr>
            <a:xfrm>
              <a:off x="6594602" y="4029203"/>
              <a:ext cx="226397" cy="2263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3" name="椭圆 242"/>
            <p:cNvSpPr/>
            <p:nvPr/>
          </p:nvSpPr>
          <p:spPr>
            <a:xfrm>
              <a:off x="7039372" y="4029472"/>
              <a:ext cx="225856" cy="225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4" name="椭圆 243"/>
            <p:cNvSpPr/>
            <p:nvPr/>
          </p:nvSpPr>
          <p:spPr>
            <a:xfrm>
              <a:off x="7484142" y="4029742"/>
              <a:ext cx="225316" cy="22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5" name="椭圆 244"/>
            <p:cNvSpPr/>
            <p:nvPr/>
          </p:nvSpPr>
          <p:spPr>
            <a:xfrm>
              <a:off x="7928913" y="4030014"/>
              <a:ext cx="224775" cy="2247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6" name="椭圆 245"/>
            <p:cNvSpPr/>
            <p:nvPr/>
          </p:nvSpPr>
          <p:spPr>
            <a:xfrm>
              <a:off x="8373683" y="4030283"/>
              <a:ext cx="224234" cy="2242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7" name="椭圆 246"/>
            <p:cNvSpPr/>
            <p:nvPr/>
          </p:nvSpPr>
          <p:spPr>
            <a:xfrm>
              <a:off x="8818454" y="4030555"/>
              <a:ext cx="223693" cy="2236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8" name="椭圆 247"/>
            <p:cNvSpPr/>
            <p:nvPr/>
          </p:nvSpPr>
          <p:spPr>
            <a:xfrm>
              <a:off x="9263224" y="4030824"/>
              <a:ext cx="223152" cy="2231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9" name="椭圆 248"/>
            <p:cNvSpPr/>
            <p:nvPr/>
          </p:nvSpPr>
          <p:spPr>
            <a:xfrm>
              <a:off x="9707995" y="4031096"/>
              <a:ext cx="222611" cy="2226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0" name="椭圆 249"/>
            <p:cNvSpPr/>
            <p:nvPr/>
          </p:nvSpPr>
          <p:spPr>
            <a:xfrm>
              <a:off x="10152765" y="4031365"/>
              <a:ext cx="222070" cy="2220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1" name="椭圆 250"/>
            <p:cNvSpPr/>
            <p:nvPr/>
          </p:nvSpPr>
          <p:spPr>
            <a:xfrm>
              <a:off x="10597536" y="4031637"/>
              <a:ext cx="221529" cy="2215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2" name="椭圆 251"/>
            <p:cNvSpPr/>
            <p:nvPr/>
          </p:nvSpPr>
          <p:spPr>
            <a:xfrm>
              <a:off x="11042306" y="4031906"/>
              <a:ext cx="220988" cy="2209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3" name="椭圆 252"/>
            <p:cNvSpPr/>
            <p:nvPr/>
          </p:nvSpPr>
          <p:spPr>
            <a:xfrm>
              <a:off x="11487077" y="4032178"/>
              <a:ext cx="220447" cy="2204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4" name="椭圆 253"/>
            <p:cNvSpPr/>
            <p:nvPr/>
          </p:nvSpPr>
          <p:spPr>
            <a:xfrm>
              <a:off x="11931847" y="4032448"/>
              <a:ext cx="219907" cy="2199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5" name="椭圆 254"/>
            <p:cNvSpPr/>
            <p:nvPr/>
          </p:nvSpPr>
          <p:spPr>
            <a:xfrm>
              <a:off x="12376617" y="4032717"/>
              <a:ext cx="219366" cy="2193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6" name="椭圆 255"/>
            <p:cNvSpPr/>
            <p:nvPr/>
          </p:nvSpPr>
          <p:spPr>
            <a:xfrm>
              <a:off x="12821388" y="4032989"/>
              <a:ext cx="218825" cy="218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7" name="椭圆 256"/>
            <p:cNvSpPr/>
            <p:nvPr/>
          </p:nvSpPr>
          <p:spPr>
            <a:xfrm>
              <a:off x="375658" y="4477758"/>
              <a:ext cx="218284" cy="2182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8" name="椭圆 257"/>
            <p:cNvSpPr/>
            <p:nvPr/>
          </p:nvSpPr>
          <p:spPr>
            <a:xfrm>
              <a:off x="820429" y="4478030"/>
              <a:ext cx="217743" cy="2177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9" name="椭圆 258"/>
            <p:cNvSpPr/>
            <p:nvPr/>
          </p:nvSpPr>
          <p:spPr>
            <a:xfrm>
              <a:off x="1265199" y="4478299"/>
              <a:ext cx="217202" cy="2172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0" name="椭圆 259"/>
            <p:cNvSpPr/>
            <p:nvPr/>
          </p:nvSpPr>
          <p:spPr>
            <a:xfrm>
              <a:off x="1709970" y="4478571"/>
              <a:ext cx="216661" cy="2166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1" name="椭圆 260"/>
            <p:cNvSpPr/>
            <p:nvPr/>
          </p:nvSpPr>
          <p:spPr>
            <a:xfrm>
              <a:off x="2154740" y="4478840"/>
              <a:ext cx="216120" cy="2161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2" name="椭圆 261"/>
            <p:cNvSpPr/>
            <p:nvPr/>
          </p:nvSpPr>
          <p:spPr>
            <a:xfrm>
              <a:off x="2599511" y="4479111"/>
              <a:ext cx="215579" cy="2155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3" name="椭圆 262"/>
            <p:cNvSpPr/>
            <p:nvPr/>
          </p:nvSpPr>
          <p:spPr>
            <a:xfrm>
              <a:off x="3044281" y="4479381"/>
              <a:ext cx="215038" cy="215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4" name="椭圆 263"/>
            <p:cNvSpPr/>
            <p:nvPr/>
          </p:nvSpPr>
          <p:spPr>
            <a:xfrm>
              <a:off x="3489051" y="4479651"/>
              <a:ext cx="214498" cy="2144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5" name="椭圆 264"/>
            <p:cNvSpPr/>
            <p:nvPr/>
          </p:nvSpPr>
          <p:spPr>
            <a:xfrm>
              <a:off x="3933823" y="4479923"/>
              <a:ext cx="213957" cy="2139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6" name="椭圆 265"/>
            <p:cNvSpPr/>
            <p:nvPr/>
          </p:nvSpPr>
          <p:spPr>
            <a:xfrm>
              <a:off x="4378592" y="4480192"/>
              <a:ext cx="213416" cy="2134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7" name="椭圆 266"/>
            <p:cNvSpPr/>
            <p:nvPr/>
          </p:nvSpPr>
          <p:spPr>
            <a:xfrm>
              <a:off x="4823364" y="4480464"/>
              <a:ext cx="212875" cy="2128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8" name="椭圆 267"/>
            <p:cNvSpPr/>
            <p:nvPr/>
          </p:nvSpPr>
          <p:spPr>
            <a:xfrm>
              <a:off x="5268133" y="4480733"/>
              <a:ext cx="212334" cy="2123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9" name="椭圆 268"/>
            <p:cNvSpPr/>
            <p:nvPr/>
          </p:nvSpPr>
          <p:spPr>
            <a:xfrm>
              <a:off x="5712905" y="4481005"/>
              <a:ext cx="211793" cy="2117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0" name="椭圆 269"/>
            <p:cNvSpPr/>
            <p:nvPr/>
          </p:nvSpPr>
          <p:spPr>
            <a:xfrm>
              <a:off x="6157674" y="4481274"/>
              <a:ext cx="211252" cy="2112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1" name="椭圆 270"/>
            <p:cNvSpPr/>
            <p:nvPr/>
          </p:nvSpPr>
          <p:spPr>
            <a:xfrm>
              <a:off x="6602445" y="4481546"/>
              <a:ext cx="210711" cy="2107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2" name="椭圆 271"/>
            <p:cNvSpPr/>
            <p:nvPr/>
          </p:nvSpPr>
          <p:spPr>
            <a:xfrm>
              <a:off x="7047215" y="4481815"/>
              <a:ext cx="210170" cy="2101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3" name="椭圆 272"/>
            <p:cNvSpPr/>
            <p:nvPr/>
          </p:nvSpPr>
          <p:spPr>
            <a:xfrm>
              <a:off x="7491986" y="4482086"/>
              <a:ext cx="209629" cy="2096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4" name="椭圆 273"/>
            <p:cNvSpPr/>
            <p:nvPr/>
          </p:nvSpPr>
          <p:spPr>
            <a:xfrm>
              <a:off x="7936756" y="4482356"/>
              <a:ext cx="209088" cy="2090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5" name="椭圆 274"/>
            <p:cNvSpPr/>
            <p:nvPr/>
          </p:nvSpPr>
          <p:spPr>
            <a:xfrm>
              <a:off x="8381526" y="4482626"/>
              <a:ext cx="208548" cy="2085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6" name="椭圆 275"/>
            <p:cNvSpPr/>
            <p:nvPr/>
          </p:nvSpPr>
          <p:spPr>
            <a:xfrm>
              <a:off x="8826297" y="4482898"/>
              <a:ext cx="208007" cy="2080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7" name="椭圆 276"/>
            <p:cNvSpPr/>
            <p:nvPr/>
          </p:nvSpPr>
          <p:spPr>
            <a:xfrm>
              <a:off x="9271067" y="4483167"/>
              <a:ext cx="207466" cy="2074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8" name="椭圆 277"/>
            <p:cNvSpPr/>
            <p:nvPr/>
          </p:nvSpPr>
          <p:spPr>
            <a:xfrm>
              <a:off x="9715838" y="4483439"/>
              <a:ext cx="206925" cy="2069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9" name="椭圆 278"/>
            <p:cNvSpPr/>
            <p:nvPr/>
          </p:nvSpPr>
          <p:spPr>
            <a:xfrm>
              <a:off x="10160608" y="4483708"/>
              <a:ext cx="206384" cy="2063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0" name="椭圆 279"/>
            <p:cNvSpPr/>
            <p:nvPr/>
          </p:nvSpPr>
          <p:spPr>
            <a:xfrm>
              <a:off x="10605379" y="4483980"/>
              <a:ext cx="205843" cy="2058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1" name="椭圆 280"/>
            <p:cNvSpPr/>
            <p:nvPr/>
          </p:nvSpPr>
          <p:spPr>
            <a:xfrm>
              <a:off x="11050149" y="4484249"/>
              <a:ext cx="205302" cy="2053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2" name="椭圆 281"/>
            <p:cNvSpPr/>
            <p:nvPr/>
          </p:nvSpPr>
          <p:spPr>
            <a:xfrm>
              <a:off x="11494920" y="4484521"/>
              <a:ext cx="204761" cy="2047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3" name="椭圆 282"/>
            <p:cNvSpPr/>
            <p:nvPr/>
          </p:nvSpPr>
          <p:spPr>
            <a:xfrm>
              <a:off x="11939690" y="4484790"/>
              <a:ext cx="204220" cy="2042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4" name="椭圆 283"/>
            <p:cNvSpPr/>
            <p:nvPr/>
          </p:nvSpPr>
          <p:spPr>
            <a:xfrm>
              <a:off x="12384461" y="4485062"/>
              <a:ext cx="203679" cy="2036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5" name="椭圆 284"/>
            <p:cNvSpPr/>
            <p:nvPr/>
          </p:nvSpPr>
          <p:spPr>
            <a:xfrm>
              <a:off x="12829232" y="4485332"/>
              <a:ext cx="203139" cy="2031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6" name="椭圆 285"/>
            <p:cNvSpPr/>
            <p:nvPr/>
          </p:nvSpPr>
          <p:spPr>
            <a:xfrm>
              <a:off x="383501" y="4930101"/>
              <a:ext cx="202598" cy="20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7" name="椭圆 286"/>
            <p:cNvSpPr/>
            <p:nvPr/>
          </p:nvSpPr>
          <p:spPr>
            <a:xfrm>
              <a:off x="828273" y="4930373"/>
              <a:ext cx="202057" cy="2020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8" name="椭圆 287"/>
            <p:cNvSpPr/>
            <p:nvPr/>
          </p:nvSpPr>
          <p:spPr>
            <a:xfrm>
              <a:off x="1273042" y="4930642"/>
              <a:ext cx="201516" cy="2015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9" name="椭圆 288"/>
            <p:cNvSpPr/>
            <p:nvPr/>
          </p:nvSpPr>
          <p:spPr>
            <a:xfrm>
              <a:off x="1717814" y="4930914"/>
              <a:ext cx="200975" cy="2009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0" name="椭圆 289"/>
            <p:cNvSpPr/>
            <p:nvPr/>
          </p:nvSpPr>
          <p:spPr>
            <a:xfrm>
              <a:off x="2162583" y="4931183"/>
              <a:ext cx="200434" cy="2004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1" name="椭圆 290"/>
            <p:cNvSpPr/>
            <p:nvPr/>
          </p:nvSpPr>
          <p:spPr>
            <a:xfrm>
              <a:off x="2607354" y="4931455"/>
              <a:ext cx="199893" cy="1998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2" name="椭圆 291"/>
            <p:cNvSpPr/>
            <p:nvPr/>
          </p:nvSpPr>
          <p:spPr>
            <a:xfrm>
              <a:off x="3052124" y="4931724"/>
              <a:ext cx="199352" cy="1993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3" name="椭圆 292"/>
            <p:cNvSpPr/>
            <p:nvPr/>
          </p:nvSpPr>
          <p:spPr>
            <a:xfrm>
              <a:off x="3496896" y="4931996"/>
              <a:ext cx="198811" cy="1988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4" name="椭圆 293"/>
            <p:cNvSpPr/>
            <p:nvPr/>
          </p:nvSpPr>
          <p:spPr>
            <a:xfrm>
              <a:off x="3941665" y="4932265"/>
              <a:ext cx="198270" cy="1982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5" name="椭圆 294"/>
            <p:cNvSpPr/>
            <p:nvPr/>
          </p:nvSpPr>
          <p:spPr>
            <a:xfrm>
              <a:off x="4386435" y="4932535"/>
              <a:ext cx="197730" cy="1977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6" name="椭圆 295"/>
            <p:cNvSpPr/>
            <p:nvPr/>
          </p:nvSpPr>
          <p:spPr>
            <a:xfrm>
              <a:off x="4831207" y="4932807"/>
              <a:ext cx="197189" cy="1971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7" name="椭圆 296"/>
            <p:cNvSpPr/>
            <p:nvPr/>
          </p:nvSpPr>
          <p:spPr>
            <a:xfrm>
              <a:off x="5275976" y="4933076"/>
              <a:ext cx="196648" cy="1966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8" name="椭圆 297"/>
            <p:cNvSpPr/>
            <p:nvPr/>
          </p:nvSpPr>
          <p:spPr>
            <a:xfrm>
              <a:off x="5720748" y="4933348"/>
              <a:ext cx="196107" cy="1961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9" name="椭圆 298"/>
            <p:cNvSpPr/>
            <p:nvPr/>
          </p:nvSpPr>
          <p:spPr>
            <a:xfrm>
              <a:off x="6165517" y="4933617"/>
              <a:ext cx="195566" cy="1955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0" name="椭圆 299"/>
            <p:cNvSpPr/>
            <p:nvPr/>
          </p:nvSpPr>
          <p:spPr>
            <a:xfrm>
              <a:off x="6610288" y="4933889"/>
              <a:ext cx="195025" cy="1950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1" name="椭圆 300"/>
            <p:cNvSpPr/>
            <p:nvPr/>
          </p:nvSpPr>
          <p:spPr>
            <a:xfrm>
              <a:off x="7055058" y="4934158"/>
              <a:ext cx="194484" cy="194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2" name="椭圆 301"/>
            <p:cNvSpPr/>
            <p:nvPr/>
          </p:nvSpPr>
          <p:spPr>
            <a:xfrm>
              <a:off x="7499829" y="4934430"/>
              <a:ext cx="193943" cy="1939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3" name="椭圆 302"/>
            <p:cNvSpPr/>
            <p:nvPr/>
          </p:nvSpPr>
          <p:spPr>
            <a:xfrm>
              <a:off x="7944599" y="4934699"/>
              <a:ext cx="193402" cy="1934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4" name="椭圆 303"/>
            <p:cNvSpPr/>
            <p:nvPr/>
          </p:nvSpPr>
          <p:spPr>
            <a:xfrm>
              <a:off x="8389370" y="4934970"/>
              <a:ext cx="192861" cy="1928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5" name="椭圆 304"/>
            <p:cNvSpPr/>
            <p:nvPr/>
          </p:nvSpPr>
          <p:spPr>
            <a:xfrm>
              <a:off x="8834141" y="4935241"/>
              <a:ext cx="192321" cy="192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6" name="椭圆 305"/>
            <p:cNvSpPr/>
            <p:nvPr/>
          </p:nvSpPr>
          <p:spPr>
            <a:xfrm>
              <a:off x="9278910" y="4935510"/>
              <a:ext cx="191780" cy="1917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7" name="椭圆 306"/>
            <p:cNvSpPr/>
            <p:nvPr/>
          </p:nvSpPr>
          <p:spPr>
            <a:xfrm>
              <a:off x="9723681" y="4935782"/>
              <a:ext cx="191239" cy="1912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8" name="椭圆 307"/>
            <p:cNvSpPr/>
            <p:nvPr/>
          </p:nvSpPr>
          <p:spPr>
            <a:xfrm>
              <a:off x="10168451" y="4936051"/>
              <a:ext cx="190698" cy="1906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9" name="椭圆 308"/>
            <p:cNvSpPr/>
            <p:nvPr/>
          </p:nvSpPr>
          <p:spPr>
            <a:xfrm>
              <a:off x="10613222" y="4936323"/>
              <a:ext cx="190157" cy="1901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0" name="椭圆 309"/>
            <p:cNvSpPr/>
            <p:nvPr/>
          </p:nvSpPr>
          <p:spPr>
            <a:xfrm>
              <a:off x="11057992" y="4936592"/>
              <a:ext cx="189616" cy="1896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1" name="椭圆 310"/>
            <p:cNvSpPr/>
            <p:nvPr/>
          </p:nvSpPr>
          <p:spPr>
            <a:xfrm>
              <a:off x="11502763" y="4936864"/>
              <a:ext cx="189075" cy="1890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2" name="椭圆 311"/>
            <p:cNvSpPr/>
            <p:nvPr/>
          </p:nvSpPr>
          <p:spPr>
            <a:xfrm>
              <a:off x="11947533" y="4937133"/>
              <a:ext cx="188534" cy="1885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3" name="椭圆 312"/>
            <p:cNvSpPr/>
            <p:nvPr/>
          </p:nvSpPr>
          <p:spPr>
            <a:xfrm>
              <a:off x="12392304" y="4937405"/>
              <a:ext cx="187993" cy="1879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4" name="椭圆 313"/>
            <p:cNvSpPr/>
            <p:nvPr/>
          </p:nvSpPr>
          <p:spPr>
            <a:xfrm>
              <a:off x="12837074" y="4937674"/>
              <a:ext cx="187452" cy="1874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5" name="椭圆 314"/>
            <p:cNvSpPr/>
            <p:nvPr/>
          </p:nvSpPr>
          <p:spPr>
            <a:xfrm>
              <a:off x="391344" y="5382444"/>
              <a:ext cx="186912" cy="1869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6" name="椭圆 315"/>
            <p:cNvSpPr/>
            <p:nvPr/>
          </p:nvSpPr>
          <p:spPr>
            <a:xfrm>
              <a:off x="836116" y="5382716"/>
              <a:ext cx="186371" cy="1863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7" name="椭圆 316"/>
            <p:cNvSpPr/>
            <p:nvPr/>
          </p:nvSpPr>
          <p:spPr>
            <a:xfrm>
              <a:off x="1280885" y="5382985"/>
              <a:ext cx="185830" cy="1858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8" name="椭圆 317"/>
            <p:cNvSpPr/>
            <p:nvPr/>
          </p:nvSpPr>
          <p:spPr>
            <a:xfrm>
              <a:off x="1725656" y="5383257"/>
              <a:ext cx="185289" cy="1852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9" name="椭圆 318"/>
            <p:cNvSpPr/>
            <p:nvPr/>
          </p:nvSpPr>
          <p:spPr>
            <a:xfrm>
              <a:off x="2170426" y="5383526"/>
              <a:ext cx="184748" cy="1847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0" name="椭圆 319"/>
            <p:cNvSpPr/>
            <p:nvPr/>
          </p:nvSpPr>
          <p:spPr>
            <a:xfrm>
              <a:off x="2615198" y="5383798"/>
              <a:ext cx="184207" cy="184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1" name="椭圆 320"/>
            <p:cNvSpPr/>
            <p:nvPr/>
          </p:nvSpPr>
          <p:spPr>
            <a:xfrm>
              <a:off x="3059967" y="5384067"/>
              <a:ext cx="183666" cy="1836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2" name="椭圆 321"/>
            <p:cNvSpPr/>
            <p:nvPr/>
          </p:nvSpPr>
          <p:spPr>
            <a:xfrm>
              <a:off x="3504739" y="5384339"/>
              <a:ext cx="183125" cy="1831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3" name="椭圆 322"/>
            <p:cNvSpPr/>
            <p:nvPr/>
          </p:nvSpPr>
          <p:spPr>
            <a:xfrm>
              <a:off x="3949508" y="5384608"/>
              <a:ext cx="182584" cy="1825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4" name="椭圆 323"/>
            <p:cNvSpPr/>
            <p:nvPr/>
          </p:nvSpPr>
          <p:spPr>
            <a:xfrm>
              <a:off x="4394280" y="5384880"/>
              <a:ext cx="182043" cy="1820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5" name="椭圆 324"/>
            <p:cNvSpPr/>
            <p:nvPr/>
          </p:nvSpPr>
          <p:spPr>
            <a:xfrm>
              <a:off x="4839050" y="5385150"/>
              <a:ext cx="181503" cy="1815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6" name="椭圆 325"/>
            <p:cNvSpPr/>
            <p:nvPr/>
          </p:nvSpPr>
          <p:spPr>
            <a:xfrm>
              <a:off x="5283819" y="5385419"/>
              <a:ext cx="180962" cy="18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7" name="椭圆 326"/>
            <p:cNvSpPr/>
            <p:nvPr/>
          </p:nvSpPr>
          <p:spPr>
            <a:xfrm>
              <a:off x="5728591" y="5385691"/>
              <a:ext cx="180421" cy="1804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8" name="椭圆 327"/>
            <p:cNvSpPr/>
            <p:nvPr/>
          </p:nvSpPr>
          <p:spPr>
            <a:xfrm>
              <a:off x="6173360" y="5385960"/>
              <a:ext cx="179880" cy="1798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9" name="椭圆 328"/>
            <p:cNvSpPr/>
            <p:nvPr/>
          </p:nvSpPr>
          <p:spPr>
            <a:xfrm>
              <a:off x="6618131" y="5386232"/>
              <a:ext cx="179339" cy="1793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0" name="椭圆 329"/>
            <p:cNvSpPr/>
            <p:nvPr/>
          </p:nvSpPr>
          <p:spPr>
            <a:xfrm>
              <a:off x="7062901" y="5386501"/>
              <a:ext cx="178798" cy="1787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1" name="椭圆 330"/>
            <p:cNvSpPr/>
            <p:nvPr/>
          </p:nvSpPr>
          <p:spPr>
            <a:xfrm>
              <a:off x="7507672" y="5386773"/>
              <a:ext cx="178257" cy="1782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2" name="椭圆 331"/>
            <p:cNvSpPr/>
            <p:nvPr/>
          </p:nvSpPr>
          <p:spPr>
            <a:xfrm>
              <a:off x="7952442" y="5387042"/>
              <a:ext cx="177716" cy="1777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3" name="椭圆 332"/>
            <p:cNvSpPr/>
            <p:nvPr/>
          </p:nvSpPr>
          <p:spPr>
            <a:xfrm>
              <a:off x="8397213" y="5387314"/>
              <a:ext cx="177175" cy="177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4" name="椭圆 333"/>
            <p:cNvSpPr/>
            <p:nvPr/>
          </p:nvSpPr>
          <p:spPr>
            <a:xfrm>
              <a:off x="8841983" y="5387583"/>
              <a:ext cx="176634" cy="176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9286753" y="5387853"/>
              <a:ext cx="176094" cy="1760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9731525" y="5388125"/>
              <a:ext cx="175553" cy="175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7" name="椭圆 336"/>
            <p:cNvSpPr/>
            <p:nvPr/>
          </p:nvSpPr>
          <p:spPr>
            <a:xfrm>
              <a:off x="10176294" y="5388394"/>
              <a:ext cx="175012" cy="1750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8" name="椭圆 337"/>
            <p:cNvSpPr/>
            <p:nvPr/>
          </p:nvSpPr>
          <p:spPr>
            <a:xfrm>
              <a:off x="10621066" y="5388666"/>
              <a:ext cx="174471" cy="1744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9" name="椭圆 338"/>
            <p:cNvSpPr/>
            <p:nvPr/>
          </p:nvSpPr>
          <p:spPr>
            <a:xfrm>
              <a:off x="11065835" y="5388935"/>
              <a:ext cx="173930" cy="1739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0" name="椭圆 339"/>
            <p:cNvSpPr/>
            <p:nvPr/>
          </p:nvSpPr>
          <p:spPr>
            <a:xfrm>
              <a:off x="11510606" y="5389207"/>
              <a:ext cx="173389" cy="1733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1" name="椭圆 340"/>
            <p:cNvSpPr/>
            <p:nvPr/>
          </p:nvSpPr>
          <p:spPr>
            <a:xfrm>
              <a:off x="11955376" y="5389476"/>
              <a:ext cx="172848" cy="172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2" name="椭圆 341"/>
            <p:cNvSpPr/>
            <p:nvPr/>
          </p:nvSpPr>
          <p:spPr>
            <a:xfrm>
              <a:off x="12400147" y="5389748"/>
              <a:ext cx="172307" cy="1723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3" name="椭圆 342"/>
            <p:cNvSpPr/>
            <p:nvPr/>
          </p:nvSpPr>
          <p:spPr>
            <a:xfrm>
              <a:off x="12844917" y="5390017"/>
              <a:ext cx="171766" cy="171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4" name="椭圆 343"/>
            <p:cNvSpPr/>
            <p:nvPr/>
          </p:nvSpPr>
          <p:spPr>
            <a:xfrm>
              <a:off x="399188" y="5834789"/>
              <a:ext cx="171225" cy="1712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5" name="椭圆 344"/>
            <p:cNvSpPr/>
            <p:nvPr/>
          </p:nvSpPr>
          <p:spPr>
            <a:xfrm>
              <a:off x="843958" y="5835058"/>
              <a:ext cx="170684" cy="1706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6" name="椭圆 345"/>
            <p:cNvSpPr/>
            <p:nvPr/>
          </p:nvSpPr>
          <p:spPr>
            <a:xfrm>
              <a:off x="1288728" y="5835328"/>
              <a:ext cx="170144" cy="1701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7" name="椭圆 346"/>
            <p:cNvSpPr/>
            <p:nvPr/>
          </p:nvSpPr>
          <p:spPr>
            <a:xfrm>
              <a:off x="1733499" y="5835600"/>
              <a:ext cx="169603" cy="1696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8" name="椭圆 347"/>
            <p:cNvSpPr/>
            <p:nvPr/>
          </p:nvSpPr>
          <p:spPr>
            <a:xfrm>
              <a:off x="2178269" y="5835869"/>
              <a:ext cx="169062" cy="169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9" name="椭圆 348"/>
            <p:cNvSpPr/>
            <p:nvPr/>
          </p:nvSpPr>
          <p:spPr>
            <a:xfrm>
              <a:off x="2623040" y="5836141"/>
              <a:ext cx="168521" cy="1685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0" name="椭圆 349"/>
            <p:cNvSpPr/>
            <p:nvPr/>
          </p:nvSpPr>
          <p:spPr>
            <a:xfrm>
              <a:off x="3067810" y="5836410"/>
              <a:ext cx="167980" cy="1679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1" name="椭圆 350"/>
            <p:cNvSpPr/>
            <p:nvPr/>
          </p:nvSpPr>
          <p:spPr>
            <a:xfrm>
              <a:off x="3512582" y="5836682"/>
              <a:ext cx="167439" cy="1674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2" name="椭圆 351"/>
            <p:cNvSpPr/>
            <p:nvPr/>
          </p:nvSpPr>
          <p:spPr>
            <a:xfrm>
              <a:off x="3957351" y="5836951"/>
              <a:ext cx="166898" cy="1668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3" name="椭圆 352"/>
            <p:cNvSpPr/>
            <p:nvPr/>
          </p:nvSpPr>
          <p:spPr>
            <a:xfrm>
              <a:off x="4402123" y="5837223"/>
              <a:ext cx="166357" cy="1663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4" name="椭圆 353"/>
            <p:cNvSpPr/>
            <p:nvPr/>
          </p:nvSpPr>
          <p:spPr>
            <a:xfrm>
              <a:off x="4846892" y="5837492"/>
              <a:ext cx="165816" cy="1658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5" name="椭圆 354"/>
            <p:cNvSpPr/>
            <p:nvPr/>
          </p:nvSpPr>
          <p:spPr>
            <a:xfrm>
              <a:off x="5291664" y="5837764"/>
              <a:ext cx="165275" cy="1652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6" name="椭圆 355"/>
            <p:cNvSpPr/>
            <p:nvPr/>
          </p:nvSpPr>
          <p:spPr>
            <a:xfrm>
              <a:off x="5736434" y="5838034"/>
              <a:ext cx="164735" cy="1647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7" name="椭圆 356"/>
            <p:cNvSpPr/>
            <p:nvPr/>
          </p:nvSpPr>
          <p:spPr>
            <a:xfrm>
              <a:off x="6181203" y="5838303"/>
              <a:ext cx="164194" cy="164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8" name="椭圆 357"/>
            <p:cNvSpPr/>
            <p:nvPr/>
          </p:nvSpPr>
          <p:spPr>
            <a:xfrm>
              <a:off x="6625975" y="5838575"/>
              <a:ext cx="163653" cy="1636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9" name="椭圆 358"/>
            <p:cNvSpPr/>
            <p:nvPr/>
          </p:nvSpPr>
          <p:spPr>
            <a:xfrm>
              <a:off x="7070744" y="5838844"/>
              <a:ext cx="163112" cy="1631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0" name="椭圆 359"/>
            <p:cNvSpPr/>
            <p:nvPr/>
          </p:nvSpPr>
          <p:spPr>
            <a:xfrm>
              <a:off x="7515515" y="5839116"/>
              <a:ext cx="162571" cy="1625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1" name="椭圆 360"/>
            <p:cNvSpPr/>
            <p:nvPr/>
          </p:nvSpPr>
          <p:spPr>
            <a:xfrm>
              <a:off x="7960285" y="5839385"/>
              <a:ext cx="162030" cy="1620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2" name="椭圆 361"/>
            <p:cNvSpPr/>
            <p:nvPr/>
          </p:nvSpPr>
          <p:spPr>
            <a:xfrm>
              <a:off x="8405056" y="5839657"/>
              <a:ext cx="161489" cy="1614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3" name="椭圆 362"/>
            <p:cNvSpPr/>
            <p:nvPr/>
          </p:nvSpPr>
          <p:spPr>
            <a:xfrm>
              <a:off x="8849826" y="5839926"/>
              <a:ext cx="160948" cy="1609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4" name="椭圆 363"/>
            <p:cNvSpPr/>
            <p:nvPr/>
          </p:nvSpPr>
          <p:spPr>
            <a:xfrm>
              <a:off x="9294597" y="5840198"/>
              <a:ext cx="160407" cy="1604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5" name="椭圆 364"/>
            <p:cNvSpPr/>
            <p:nvPr/>
          </p:nvSpPr>
          <p:spPr>
            <a:xfrm>
              <a:off x="9739367" y="5840467"/>
              <a:ext cx="159866" cy="1598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6" name="椭圆 365"/>
            <p:cNvSpPr/>
            <p:nvPr/>
          </p:nvSpPr>
          <p:spPr>
            <a:xfrm>
              <a:off x="10184137" y="5840737"/>
              <a:ext cx="159326" cy="1593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7" name="椭圆 366"/>
            <p:cNvSpPr/>
            <p:nvPr/>
          </p:nvSpPr>
          <p:spPr>
            <a:xfrm>
              <a:off x="10628909" y="5841009"/>
              <a:ext cx="158785" cy="1587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8" name="椭圆 367"/>
            <p:cNvSpPr/>
            <p:nvPr/>
          </p:nvSpPr>
          <p:spPr>
            <a:xfrm>
              <a:off x="11073678" y="5841278"/>
              <a:ext cx="158244" cy="1582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9" name="椭圆 368"/>
            <p:cNvSpPr/>
            <p:nvPr/>
          </p:nvSpPr>
          <p:spPr>
            <a:xfrm>
              <a:off x="11518450" y="5841550"/>
              <a:ext cx="157703" cy="1577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0" name="椭圆 369"/>
            <p:cNvSpPr/>
            <p:nvPr/>
          </p:nvSpPr>
          <p:spPr>
            <a:xfrm>
              <a:off x="11963219" y="5841819"/>
              <a:ext cx="157162" cy="1571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1" name="椭圆 370"/>
            <p:cNvSpPr/>
            <p:nvPr/>
          </p:nvSpPr>
          <p:spPr>
            <a:xfrm>
              <a:off x="12407990" y="5842091"/>
              <a:ext cx="156621" cy="1566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2" name="椭圆 371"/>
            <p:cNvSpPr/>
            <p:nvPr/>
          </p:nvSpPr>
          <p:spPr>
            <a:xfrm>
              <a:off x="12852760" y="5842360"/>
              <a:ext cx="156080" cy="1560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3" name="椭圆 372"/>
            <p:cNvSpPr/>
            <p:nvPr/>
          </p:nvSpPr>
          <p:spPr>
            <a:xfrm>
              <a:off x="407032" y="6287132"/>
              <a:ext cx="155539" cy="1555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4" name="椭圆 373"/>
            <p:cNvSpPr/>
            <p:nvPr/>
          </p:nvSpPr>
          <p:spPr>
            <a:xfrm>
              <a:off x="851801" y="6287401"/>
              <a:ext cx="154998" cy="1549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5" name="椭圆 374"/>
            <p:cNvSpPr/>
            <p:nvPr/>
          </p:nvSpPr>
          <p:spPr>
            <a:xfrm>
              <a:off x="1296573" y="6287673"/>
              <a:ext cx="154457" cy="1544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6" name="椭圆 375"/>
            <p:cNvSpPr/>
            <p:nvPr/>
          </p:nvSpPr>
          <p:spPr>
            <a:xfrm>
              <a:off x="1741343" y="6287943"/>
              <a:ext cx="153917" cy="1539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7" name="椭圆 376"/>
            <p:cNvSpPr/>
            <p:nvPr/>
          </p:nvSpPr>
          <p:spPr>
            <a:xfrm>
              <a:off x="2186112" y="6288212"/>
              <a:ext cx="153376" cy="1533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8" name="椭圆 377"/>
            <p:cNvSpPr/>
            <p:nvPr/>
          </p:nvSpPr>
          <p:spPr>
            <a:xfrm>
              <a:off x="2630883" y="6288484"/>
              <a:ext cx="152835" cy="1528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9" name="椭圆 378"/>
            <p:cNvSpPr/>
            <p:nvPr/>
          </p:nvSpPr>
          <p:spPr>
            <a:xfrm>
              <a:off x="3075653" y="6288753"/>
              <a:ext cx="152294" cy="1522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0" name="椭圆 379"/>
            <p:cNvSpPr/>
            <p:nvPr/>
          </p:nvSpPr>
          <p:spPr>
            <a:xfrm>
              <a:off x="3520425" y="6289025"/>
              <a:ext cx="151753" cy="1517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1" name="椭圆 380"/>
            <p:cNvSpPr/>
            <p:nvPr/>
          </p:nvSpPr>
          <p:spPr>
            <a:xfrm>
              <a:off x="3965194" y="6289294"/>
              <a:ext cx="151212" cy="1512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2" name="椭圆 381"/>
            <p:cNvSpPr/>
            <p:nvPr/>
          </p:nvSpPr>
          <p:spPr>
            <a:xfrm>
              <a:off x="4409966" y="6289566"/>
              <a:ext cx="150671" cy="1506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3" name="椭圆 382"/>
            <p:cNvSpPr/>
            <p:nvPr/>
          </p:nvSpPr>
          <p:spPr>
            <a:xfrm>
              <a:off x="4854735" y="6289835"/>
              <a:ext cx="150130" cy="1501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4" name="椭圆 383"/>
            <p:cNvSpPr/>
            <p:nvPr/>
          </p:nvSpPr>
          <p:spPr>
            <a:xfrm>
              <a:off x="5299507" y="6290107"/>
              <a:ext cx="149589" cy="1495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5" name="椭圆 384"/>
            <p:cNvSpPr/>
            <p:nvPr/>
          </p:nvSpPr>
          <p:spPr>
            <a:xfrm>
              <a:off x="5744276" y="6290376"/>
              <a:ext cx="149048" cy="1490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6" name="椭圆 385"/>
            <p:cNvSpPr/>
            <p:nvPr/>
          </p:nvSpPr>
          <p:spPr>
            <a:xfrm>
              <a:off x="6189046" y="6290646"/>
              <a:ext cx="148508" cy="1485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7" name="椭圆 386"/>
            <p:cNvSpPr/>
            <p:nvPr/>
          </p:nvSpPr>
          <p:spPr>
            <a:xfrm>
              <a:off x="6633818" y="6290918"/>
              <a:ext cx="147967" cy="1479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8" name="椭圆 387"/>
            <p:cNvSpPr/>
            <p:nvPr/>
          </p:nvSpPr>
          <p:spPr>
            <a:xfrm>
              <a:off x="7078587" y="6291187"/>
              <a:ext cx="147426" cy="1474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9" name="椭圆 388"/>
            <p:cNvSpPr/>
            <p:nvPr/>
          </p:nvSpPr>
          <p:spPr>
            <a:xfrm>
              <a:off x="7523359" y="6291459"/>
              <a:ext cx="146885" cy="1468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0" name="椭圆 389"/>
            <p:cNvSpPr/>
            <p:nvPr/>
          </p:nvSpPr>
          <p:spPr>
            <a:xfrm>
              <a:off x="7968128" y="6291728"/>
              <a:ext cx="146344" cy="1463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1" name="椭圆 390"/>
            <p:cNvSpPr/>
            <p:nvPr/>
          </p:nvSpPr>
          <p:spPr>
            <a:xfrm>
              <a:off x="8412899" y="6292000"/>
              <a:ext cx="145803" cy="1458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2" name="椭圆 391"/>
            <p:cNvSpPr/>
            <p:nvPr/>
          </p:nvSpPr>
          <p:spPr>
            <a:xfrm>
              <a:off x="8857669" y="6292269"/>
              <a:ext cx="145262" cy="1452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3" name="椭圆 392"/>
            <p:cNvSpPr/>
            <p:nvPr/>
          </p:nvSpPr>
          <p:spPr>
            <a:xfrm>
              <a:off x="9302440" y="6292541"/>
              <a:ext cx="144721" cy="1447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4" name="椭圆 393"/>
            <p:cNvSpPr/>
            <p:nvPr/>
          </p:nvSpPr>
          <p:spPr>
            <a:xfrm>
              <a:off x="9747210" y="6292810"/>
              <a:ext cx="144180" cy="144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5" name="椭圆 394"/>
            <p:cNvSpPr/>
            <p:nvPr/>
          </p:nvSpPr>
          <p:spPr>
            <a:xfrm>
              <a:off x="10191981" y="6293082"/>
              <a:ext cx="143639" cy="1436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6" name="椭圆 395"/>
            <p:cNvSpPr/>
            <p:nvPr/>
          </p:nvSpPr>
          <p:spPr>
            <a:xfrm>
              <a:off x="10636752" y="6293352"/>
              <a:ext cx="143099" cy="1430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7" name="椭圆 396"/>
            <p:cNvSpPr/>
            <p:nvPr/>
          </p:nvSpPr>
          <p:spPr>
            <a:xfrm>
              <a:off x="11081521" y="6293621"/>
              <a:ext cx="142558" cy="1425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8" name="椭圆 397"/>
            <p:cNvSpPr/>
            <p:nvPr/>
          </p:nvSpPr>
          <p:spPr>
            <a:xfrm>
              <a:off x="11526293" y="6293893"/>
              <a:ext cx="142017" cy="1420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9" name="椭圆 398"/>
            <p:cNvSpPr/>
            <p:nvPr/>
          </p:nvSpPr>
          <p:spPr>
            <a:xfrm>
              <a:off x="11971062" y="6294162"/>
              <a:ext cx="141476" cy="1414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0" name="椭圆 399"/>
            <p:cNvSpPr/>
            <p:nvPr/>
          </p:nvSpPr>
          <p:spPr>
            <a:xfrm>
              <a:off x="12415834" y="6294434"/>
              <a:ext cx="140935" cy="1409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1" name="椭圆 400"/>
            <p:cNvSpPr/>
            <p:nvPr/>
          </p:nvSpPr>
          <p:spPr>
            <a:xfrm>
              <a:off x="12860603" y="6294703"/>
              <a:ext cx="140394" cy="1403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2" name="椭圆 401"/>
            <p:cNvSpPr/>
            <p:nvPr/>
          </p:nvSpPr>
          <p:spPr>
            <a:xfrm>
              <a:off x="414874" y="6739474"/>
              <a:ext cx="139853" cy="1398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3" name="椭圆 402"/>
            <p:cNvSpPr/>
            <p:nvPr/>
          </p:nvSpPr>
          <p:spPr>
            <a:xfrm>
              <a:off x="859644" y="6739744"/>
              <a:ext cx="139312" cy="1393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4" name="椭圆 403"/>
            <p:cNvSpPr/>
            <p:nvPr/>
          </p:nvSpPr>
          <p:spPr>
            <a:xfrm>
              <a:off x="1304415" y="6740015"/>
              <a:ext cx="138771" cy="1387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5" name="椭圆 404"/>
            <p:cNvSpPr/>
            <p:nvPr/>
          </p:nvSpPr>
          <p:spPr>
            <a:xfrm>
              <a:off x="1749185" y="6740285"/>
              <a:ext cx="138230" cy="1382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6" name="椭圆 405"/>
            <p:cNvSpPr/>
            <p:nvPr/>
          </p:nvSpPr>
          <p:spPr>
            <a:xfrm>
              <a:off x="2193956" y="6740556"/>
              <a:ext cx="137689" cy="1376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7" name="椭圆 406"/>
            <p:cNvSpPr/>
            <p:nvPr/>
          </p:nvSpPr>
          <p:spPr>
            <a:xfrm>
              <a:off x="2638727" y="6740827"/>
              <a:ext cx="137149" cy="1371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8" name="椭圆 407"/>
            <p:cNvSpPr/>
            <p:nvPr/>
          </p:nvSpPr>
          <p:spPr>
            <a:xfrm>
              <a:off x="3083496" y="6741096"/>
              <a:ext cx="136608" cy="1366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9" name="椭圆 408"/>
            <p:cNvSpPr/>
            <p:nvPr/>
          </p:nvSpPr>
          <p:spPr>
            <a:xfrm>
              <a:off x="3528268" y="6741368"/>
              <a:ext cx="136067" cy="1360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0" name="椭圆 409"/>
            <p:cNvSpPr/>
            <p:nvPr/>
          </p:nvSpPr>
          <p:spPr>
            <a:xfrm>
              <a:off x="3973037" y="6741637"/>
              <a:ext cx="135526" cy="1355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1" name="椭圆 410"/>
            <p:cNvSpPr/>
            <p:nvPr/>
          </p:nvSpPr>
          <p:spPr>
            <a:xfrm>
              <a:off x="4417809" y="6741909"/>
              <a:ext cx="134985" cy="1349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2" name="椭圆 411"/>
            <p:cNvSpPr/>
            <p:nvPr/>
          </p:nvSpPr>
          <p:spPr>
            <a:xfrm>
              <a:off x="4862578" y="6742178"/>
              <a:ext cx="134444" cy="1344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3" name="椭圆 412"/>
            <p:cNvSpPr/>
            <p:nvPr/>
          </p:nvSpPr>
          <p:spPr>
            <a:xfrm>
              <a:off x="5307350" y="6742449"/>
              <a:ext cx="133903" cy="1339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4" name="椭圆 413"/>
            <p:cNvSpPr/>
            <p:nvPr/>
          </p:nvSpPr>
          <p:spPr>
            <a:xfrm>
              <a:off x="5752119" y="6742719"/>
              <a:ext cx="133362" cy="1333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5" name="椭圆 414"/>
            <p:cNvSpPr/>
            <p:nvPr/>
          </p:nvSpPr>
          <p:spPr>
            <a:xfrm>
              <a:off x="6196891" y="6742990"/>
              <a:ext cx="132821" cy="1328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6" name="椭圆 415"/>
            <p:cNvSpPr/>
            <p:nvPr/>
          </p:nvSpPr>
          <p:spPr>
            <a:xfrm>
              <a:off x="6641660" y="6743260"/>
              <a:ext cx="132280" cy="1322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7" name="椭圆 416"/>
            <p:cNvSpPr/>
            <p:nvPr/>
          </p:nvSpPr>
          <p:spPr>
            <a:xfrm>
              <a:off x="7086430" y="6743530"/>
              <a:ext cx="131740" cy="1317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8" name="椭圆 417"/>
            <p:cNvSpPr/>
            <p:nvPr/>
          </p:nvSpPr>
          <p:spPr>
            <a:xfrm>
              <a:off x="7531202" y="6743802"/>
              <a:ext cx="131199" cy="1311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9" name="椭圆 418"/>
            <p:cNvSpPr/>
            <p:nvPr/>
          </p:nvSpPr>
          <p:spPr>
            <a:xfrm>
              <a:off x="7975971" y="6744071"/>
              <a:ext cx="130658" cy="1306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0" name="椭圆 419"/>
            <p:cNvSpPr/>
            <p:nvPr/>
          </p:nvSpPr>
          <p:spPr>
            <a:xfrm>
              <a:off x="8420743" y="6744343"/>
              <a:ext cx="130117" cy="1301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1" name="椭圆 420"/>
            <p:cNvSpPr/>
            <p:nvPr/>
          </p:nvSpPr>
          <p:spPr>
            <a:xfrm>
              <a:off x="8865512" y="6744612"/>
              <a:ext cx="129576" cy="1295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2" name="椭圆 421"/>
            <p:cNvSpPr/>
            <p:nvPr/>
          </p:nvSpPr>
          <p:spPr>
            <a:xfrm>
              <a:off x="9310284" y="6744884"/>
              <a:ext cx="129035" cy="1290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3" name="椭圆 422"/>
            <p:cNvSpPr/>
            <p:nvPr/>
          </p:nvSpPr>
          <p:spPr>
            <a:xfrm>
              <a:off x="9755053" y="6745153"/>
              <a:ext cx="128494" cy="1284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4" name="椭圆 423"/>
            <p:cNvSpPr/>
            <p:nvPr/>
          </p:nvSpPr>
          <p:spPr>
            <a:xfrm>
              <a:off x="10199824" y="6745424"/>
              <a:ext cx="127953" cy="1279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5" name="椭圆 424"/>
            <p:cNvSpPr/>
            <p:nvPr/>
          </p:nvSpPr>
          <p:spPr>
            <a:xfrm>
              <a:off x="10644594" y="6745694"/>
              <a:ext cx="127412" cy="1274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6" name="椭圆 425"/>
            <p:cNvSpPr/>
            <p:nvPr/>
          </p:nvSpPr>
          <p:spPr>
            <a:xfrm>
              <a:off x="11089365" y="6745965"/>
              <a:ext cx="126871" cy="1268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7" name="椭圆 426"/>
            <p:cNvSpPr/>
            <p:nvPr/>
          </p:nvSpPr>
          <p:spPr>
            <a:xfrm>
              <a:off x="11534136" y="6746236"/>
              <a:ext cx="126331" cy="1263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8" name="椭圆 427"/>
            <p:cNvSpPr/>
            <p:nvPr/>
          </p:nvSpPr>
          <p:spPr>
            <a:xfrm>
              <a:off x="11978905" y="6746505"/>
              <a:ext cx="125790" cy="1257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9" name="椭圆 428"/>
            <p:cNvSpPr/>
            <p:nvPr/>
          </p:nvSpPr>
          <p:spPr>
            <a:xfrm>
              <a:off x="12423677" y="6746777"/>
              <a:ext cx="125249" cy="1252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0" name="椭圆 429"/>
            <p:cNvSpPr/>
            <p:nvPr/>
          </p:nvSpPr>
          <p:spPr>
            <a:xfrm>
              <a:off x="12868446" y="6747046"/>
              <a:ext cx="124708" cy="1247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1" name="椭圆 430"/>
            <p:cNvSpPr/>
            <p:nvPr/>
          </p:nvSpPr>
          <p:spPr>
            <a:xfrm>
              <a:off x="422718" y="7191818"/>
              <a:ext cx="124167" cy="124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2" name="椭圆 431"/>
            <p:cNvSpPr/>
            <p:nvPr/>
          </p:nvSpPr>
          <p:spPr>
            <a:xfrm>
              <a:off x="867487" y="7192087"/>
              <a:ext cx="123626" cy="1236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3" name="椭圆 432"/>
            <p:cNvSpPr/>
            <p:nvPr/>
          </p:nvSpPr>
          <p:spPr>
            <a:xfrm>
              <a:off x="1312258" y="7192358"/>
              <a:ext cx="123085" cy="1230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4" name="椭圆 433"/>
            <p:cNvSpPr/>
            <p:nvPr/>
          </p:nvSpPr>
          <p:spPr>
            <a:xfrm>
              <a:off x="1757028" y="7192628"/>
              <a:ext cx="122544" cy="1225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/>
          </p:nvSpPr>
          <p:spPr>
            <a:xfrm>
              <a:off x="2201800" y="7192899"/>
              <a:ext cx="122003" cy="1220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6" name="椭圆 435"/>
            <p:cNvSpPr/>
            <p:nvPr/>
          </p:nvSpPr>
          <p:spPr>
            <a:xfrm>
              <a:off x="2646569" y="7193169"/>
              <a:ext cx="121462" cy="1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7" name="椭圆 436"/>
            <p:cNvSpPr/>
            <p:nvPr/>
          </p:nvSpPr>
          <p:spPr>
            <a:xfrm>
              <a:off x="3091339" y="7193439"/>
              <a:ext cx="120922" cy="1209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8" name="椭圆 437"/>
            <p:cNvSpPr/>
            <p:nvPr/>
          </p:nvSpPr>
          <p:spPr>
            <a:xfrm>
              <a:off x="3536111" y="7193711"/>
              <a:ext cx="120381" cy="1203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9" name="椭圆 438"/>
            <p:cNvSpPr/>
            <p:nvPr/>
          </p:nvSpPr>
          <p:spPr>
            <a:xfrm>
              <a:off x="3980880" y="7193980"/>
              <a:ext cx="119840" cy="119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0" name="椭圆 439"/>
            <p:cNvSpPr/>
            <p:nvPr/>
          </p:nvSpPr>
          <p:spPr>
            <a:xfrm>
              <a:off x="4425652" y="7194252"/>
              <a:ext cx="119299" cy="1192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1" name="椭圆 440"/>
            <p:cNvSpPr/>
            <p:nvPr/>
          </p:nvSpPr>
          <p:spPr>
            <a:xfrm>
              <a:off x="4870421" y="7194521"/>
              <a:ext cx="118758" cy="1187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2" name="椭圆 441"/>
            <p:cNvSpPr/>
            <p:nvPr/>
          </p:nvSpPr>
          <p:spPr>
            <a:xfrm>
              <a:off x="5315193" y="7194793"/>
              <a:ext cx="118217" cy="1182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3" name="椭圆 442"/>
            <p:cNvSpPr/>
            <p:nvPr/>
          </p:nvSpPr>
          <p:spPr>
            <a:xfrm>
              <a:off x="5759962" y="7195062"/>
              <a:ext cx="117676" cy="117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4" name="椭圆 443"/>
            <p:cNvSpPr/>
            <p:nvPr/>
          </p:nvSpPr>
          <p:spPr>
            <a:xfrm>
              <a:off x="6204734" y="7195333"/>
              <a:ext cx="117135" cy="1171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5" name="椭圆 444"/>
            <p:cNvSpPr/>
            <p:nvPr/>
          </p:nvSpPr>
          <p:spPr>
            <a:xfrm>
              <a:off x="6649503" y="7195603"/>
              <a:ext cx="116594" cy="1165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6" name="椭圆 445"/>
            <p:cNvSpPr/>
            <p:nvPr/>
          </p:nvSpPr>
          <p:spPr>
            <a:xfrm>
              <a:off x="7094274" y="7195874"/>
              <a:ext cx="116053" cy="1160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7" name="椭圆 446"/>
            <p:cNvSpPr/>
            <p:nvPr/>
          </p:nvSpPr>
          <p:spPr>
            <a:xfrm>
              <a:off x="7539044" y="7196144"/>
              <a:ext cx="115513" cy="1155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8" name="椭圆 447"/>
            <p:cNvSpPr/>
            <p:nvPr/>
          </p:nvSpPr>
          <p:spPr>
            <a:xfrm>
              <a:off x="7983814" y="7196414"/>
              <a:ext cx="114972" cy="1149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9" name="椭圆 448"/>
            <p:cNvSpPr/>
            <p:nvPr/>
          </p:nvSpPr>
          <p:spPr>
            <a:xfrm>
              <a:off x="8428586" y="7196686"/>
              <a:ext cx="114431" cy="1144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0" name="椭圆 449"/>
            <p:cNvSpPr/>
            <p:nvPr/>
          </p:nvSpPr>
          <p:spPr>
            <a:xfrm>
              <a:off x="8873355" y="7196955"/>
              <a:ext cx="113890" cy="1138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1" name="椭圆 450"/>
            <p:cNvSpPr/>
            <p:nvPr/>
          </p:nvSpPr>
          <p:spPr>
            <a:xfrm>
              <a:off x="9318127" y="7197227"/>
              <a:ext cx="113349" cy="1133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2" name="椭圆 451"/>
            <p:cNvSpPr/>
            <p:nvPr/>
          </p:nvSpPr>
          <p:spPr>
            <a:xfrm>
              <a:off x="9762896" y="7197496"/>
              <a:ext cx="112808" cy="1128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3" name="椭圆 452"/>
            <p:cNvSpPr/>
            <p:nvPr/>
          </p:nvSpPr>
          <p:spPr>
            <a:xfrm>
              <a:off x="10207668" y="7197768"/>
              <a:ext cx="112267" cy="1122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4" name="椭圆 453"/>
            <p:cNvSpPr/>
            <p:nvPr/>
          </p:nvSpPr>
          <p:spPr>
            <a:xfrm>
              <a:off x="10652437" y="7198037"/>
              <a:ext cx="111726" cy="1117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5" name="椭圆 454"/>
            <p:cNvSpPr/>
            <p:nvPr/>
          </p:nvSpPr>
          <p:spPr>
            <a:xfrm>
              <a:off x="11097208" y="7198308"/>
              <a:ext cx="111185" cy="1111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6" name="椭圆 455"/>
            <p:cNvSpPr/>
            <p:nvPr/>
          </p:nvSpPr>
          <p:spPr>
            <a:xfrm>
              <a:off x="11541978" y="7198578"/>
              <a:ext cx="110644" cy="110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7" name="椭圆 456"/>
            <p:cNvSpPr/>
            <p:nvPr/>
          </p:nvSpPr>
          <p:spPr>
            <a:xfrm>
              <a:off x="11986748" y="7198848"/>
              <a:ext cx="110104" cy="1101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8" name="椭圆 457"/>
            <p:cNvSpPr/>
            <p:nvPr/>
          </p:nvSpPr>
          <p:spPr>
            <a:xfrm>
              <a:off x="12431519" y="7199119"/>
              <a:ext cx="109563" cy="1095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9" name="椭圆 458"/>
            <p:cNvSpPr/>
            <p:nvPr/>
          </p:nvSpPr>
          <p:spPr>
            <a:xfrm>
              <a:off x="12876289" y="7199389"/>
              <a:ext cx="109022" cy="1090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0" name="椭圆 459"/>
            <p:cNvSpPr/>
            <p:nvPr/>
          </p:nvSpPr>
          <p:spPr>
            <a:xfrm>
              <a:off x="430560" y="7644161"/>
              <a:ext cx="108481" cy="1084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1" name="椭圆 460"/>
            <p:cNvSpPr/>
            <p:nvPr/>
          </p:nvSpPr>
          <p:spPr>
            <a:xfrm>
              <a:off x="875330" y="7644430"/>
              <a:ext cx="107940" cy="1079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2" name="椭圆 461"/>
            <p:cNvSpPr/>
            <p:nvPr/>
          </p:nvSpPr>
          <p:spPr>
            <a:xfrm>
              <a:off x="1320101" y="7644702"/>
              <a:ext cx="107399" cy="1073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3" name="椭圆 462"/>
            <p:cNvSpPr/>
            <p:nvPr/>
          </p:nvSpPr>
          <p:spPr>
            <a:xfrm>
              <a:off x="1764871" y="7644971"/>
              <a:ext cx="106858" cy="1068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4" name="椭圆 463"/>
            <p:cNvSpPr/>
            <p:nvPr/>
          </p:nvSpPr>
          <p:spPr>
            <a:xfrm>
              <a:off x="2209642" y="7645243"/>
              <a:ext cx="106317" cy="1063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5" name="椭圆 464"/>
            <p:cNvSpPr/>
            <p:nvPr/>
          </p:nvSpPr>
          <p:spPr>
            <a:xfrm>
              <a:off x="2654412" y="7645512"/>
              <a:ext cx="105776" cy="1057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6" name="椭圆 465"/>
            <p:cNvSpPr/>
            <p:nvPr/>
          </p:nvSpPr>
          <p:spPr>
            <a:xfrm>
              <a:off x="3099184" y="7645783"/>
              <a:ext cx="105235" cy="1052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7" name="椭圆 466"/>
            <p:cNvSpPr/>
            <p:nvPr/>
          </p:nvSpPr>
          <p:spPr>
            <a:xfrm>
              <a:off x="3543954" y="7646053"/>
              <a:ext cx="104695" cy="1046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8" name="椭圆 467"/>
            <p:cNvSpPr/>
            <p:nvPr/>
          </p:nvSpPr>
          <p:spPr>
            <a:xfrm>
              <a:off x="3988723" y="7646323"/>
              <a:ext cx="104154" cy="1041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9" name="椭圆 468"/>
            <p:cNvSpPr/>
            <p:nvPr/>
          </p:nvSpPr>
          <p:spPr>
            <a:xfrm>
              <a:off x="4433495" y="7646595"/>
              <a:ext cx="103613" cy="1036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0" name="椭圆 469"/>
            <p:cNvSpPr/>
            <p:nvPr/>
          </p:nvSpPr>
          <p:spPr>
            <a:xfrm>
              <a:off x="4878264" y="7646864"/>
              <a:ext cx="103072" cy="1030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1" name="椭圆 470"/>
            <p:cNvSpPr/>
            <p:nvPr/>
          </p:nvSpPr>
          <p:spPr>
            <a:xfrm>
              <a:off x="5323036" y="7647136"/>
              <a:ext cx="102531" cy="1025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2" name="椭圆 471"/>
            <p:cNvSpPr/>
            <p:nvPr/>
          </p:nvSpPr>
          <p:spPr>
            <a:xfrm>
              <a:off x="5767805" y="7647405"/>
              <a:ext cx="101990" cy="1019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3" name="椭圆 472"/>
            <p:cNvSpPr/>
            <p:nvPr/>
          </p:nvSpPr>
          <p:spPr>
            <a:xfrm>
              <a:off x="6212577" y="7647677"/>
              <a:ext cx="101449" cy="1014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4" name="椭圆 473"/>
            <p:cNvSpPr/>
            <p:nvPr/>
          </p:nvSpPr>
          <p:spPr>
            <a:xfrm>
              <a:off x="6657346" y="7647946"/>
              <a:ext cx="100908" cy="1009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5" name="椭圆 474"/>
            <p:cNvSpPr/>
            <p:nvPr/>
          </p:nvSpPr>
          <p:spPr>
            <a:xfrm>
              <a:off x="7102117" y="7648217"/>
              <a:ext cx="100367" cy="1003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6" name="椭圆 475"/>
            <p:cNvSpPr/>
            <p:nvPr/>
          </p:nvSpPr>
          <p:spPr>
            <a:xfrm>
              <a:off x="7546887" y="7648487"/>
              <a:ext cx="99826" cy="998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7" name="椭圆 476"/>
            <p:cNvSpPr/>
            <p:nvPr/>
          </p:nvSpPr>
          <p:spPr>
            <a:xfrm>
              <a:off x="7991658" y="7648758"/>
              <a:ext cx="99285" cy="99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8" name="椭圆 477"/>
            <p:cNvSpPr/>
            <p:nvPr/>
          </p:nvSpPr>
          <p:spPr>
            <a:xfrm>
              <a:off x="8436428" y="7649028"/>
              <a:ext cx="98745" cy="987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9" name="椭圆 478"/>
            <p:cNvSpPr/>
            <p:nvPr/>
          </p:nvSpPr>
          <p:spPr>
            <a:xfrm>
              <a:off x="8881198" y="7649298"/>
              <a:ext cx="98204" cy="982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0" name="椭圆 479"/>
            <p:cNvSpPr/>
            <p:nvPr/>
          </p:nvSpPr>
          <p:spPr>
            <a:xfrm>
              <a:off x="9325970" y="7649570"/>
              <a:ext cx="97663" cy="976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1" name="椭圆 480"/>
            <p:cNvSpPr/>
            <p:nvPr/>
          </p:nvSpPr>
          <p:spPr>
            <a:xfrm>
              <a:off x="9770739" y="7649839"/>
              <a:ext cx="97122" cy="971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2" name="椭圆 481"/>
            <p:cNvSpPr/>
            <p:nvPr/>
          </p:nvSpPr>
          <p:spPr>
            <a:xfrm>
              <a:off x="10215511" y="7650111"/>
              <a:ext cx="96581" cy="965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3" name="椭圆 482"/>
            <p:cNvSpPr/>
            <p:nvPr/>
          </p:nvSpPr>
          <p:spPr>
            <a:xfrm>
              <a:off x="10660280" y="7650380"/>
              <a:ext cx="96040" cy="96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4" name="椭圆 483"/>
            <p:cNvSpPr/>
            <p:nvPr/>
          </p:nvSpPr>
          <p:spPr>
            <a:xfrm>
              <a:off x="11105052" y="7650652"/>
              <a:ext cx="95499" cy="954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5" name="椭圆 484"/>
            <p:cNvSpPr/>
            <p:nvPr/>
          </p:nvSpPr>
          <p:spPr>
            <a:xfrm>
              <a:off x="11549821" y="7650921"/>
              <a:ext cx="94958" cy="949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6" name="椭圆 485"/>
            <p:cNvSpPr/>
            <p:nvPr/>
          </p:nvSpPr>
          <p:spPr>
            <a:xfrm>
              <a:off x="11994592" y="7651192"/>
              <a:ext cx="94417" cy="944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7" name="椭圆 486"/>
            <p:cNvSpPr/>
            <p:nvPr/>
          </p:nvSpPr>
          <p:spPr>
            <a:xfrm>
              <a:off x="12439362" y="7651462"/>
              <a:ext cx="93876" cy="938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8" name="椭圆 487"/>
            <p:cNvSpPr/>
            <p:nvPr/>
          </p:nvSpPr>
          <p:spPr>
            <a:xfrm>
              <a:off x="12884132" y="7651732"/>
              <a:ext cx="93336" cy="933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9" name="椭圆 488"/>
            <p:cNvSpPr/>
            <p:nvPr/>
          </p:nvSpPr>
          <p:spPr>
            <a:xfrm>
              <a:off x="438403" y="8096503"/>
              <a:ext cx="92795" cy="927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0" name="椭圆 489"/>
            <p:cNvSpPr/>
            <p:nvPr/>
          </p:nvSpPr>
          <p:spPr>
            <a:xfrm>
              <a:off x="883173" y="8096773"/>
              <a:ext cx="92254" cy="922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1" name="椭圆 490"/>
            <p:cNvSpPr/>
            <p:nvPr/>
          </p:nvSpPr>
          <p:spPr>
            <a:xfrm>
              <a:off x="1327944" y="8097045"/>
              <a:ext cx="91713" cy="917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2" name="椭圆 491"/>
            <p:cNvSpPr/>
            <p:nvPr/>
          </p:nvSpPr>
          <p:spPr>
            <a:xfrm>
              <a:off x="1772714" y="8097314"/>
              <a:ext cx="91172" cy="911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3" name="椭圆 492"/>
            <p:cNvSpPr/>
            <p:nvPr/>
          </p:nvSpPr>
          <p:spPr>
            <a:xfrm>
              <a:off x="2217485" y="8097586"/>
              <a:ext cx="90631" cy="906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4" name="椭圆 493"/>
            <p:cNvSpPr/>
            <p:nvPr/>
          </p:nvSpPr>
          <p:spPr>
            <a:xfrm>
              <a:off x="2662255" y="8097855"/>
              <a:ext cx="90090" cy="900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5" name="椭圆 494"/>
            <p:cNvSpPr/>
            <p:nvPr/>
          </p:nvSpPr>
          <p:spPr>
            <a:xfrm>
              <a:off x="3107026" y="8098127"/>
              <a:ext cx="89549" cy="895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6" name="椭圆 495"/>
            <p:cNvSpPr/>
            <p:nvPr/>
          </p:nvSpPr>
          <p:spPr>
            <a:xfrm>
              <a:off x="3551796" y="8098396"/>
              <a:ext cx="89008" cy="89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7" name="椭圆 496"/>
            <p:cNvSpPr/>
            <p:nvPr/>
          </p:nvSpPr>
          <p:spPr>
            <a:xfrm>
              <a:off x="3996568" y="8098667"/>
              <a:ext cx="88467" cy="884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8" name="椭圆 497"/>
            <p:cNvSpPr/>
            <p:nvPr/>
          </p:nvSpPr>
          <p:spPr>
            <a:xfrm>
              <a:off x="4441338" y="8098937"/>
              <a:ext cx="87927" cy="879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9" name="椭圆 498"/>
            <p:cNvSpPr/>
            <p:nvPr/>
          </p:nvSpPr>
          <p:spPr>
            <a:xfrm>
              <a:off x="4886107" y="8099207"/>
              <a:ext cx="87386" cy="873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0" name="椭圆 499"/>
            <p:cNvSpPr/>
            <p:nvPr/>
          </p:nvSpPr>
          <p:spPr>
            <a:xfrm>
              <a:off x="5330878" y="8099478"/>
              <a:ext cx="86845" cy="868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1" name="椭圆 500"/>
            <p:cNvSpPr/>
            <p:nvPr/>
          </p:nvSpPr>
          <p:spPr>
            <a:xfrm>
              <a:off x="5775648" y="8099748"/>
              <a:ext cx="86304" cy="863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2" name="椭圆 501"/>
            <p:cNvSpPr/>
            <p:nvPr/>
          </p:nvSpPr>
          <p:spPr>
            <a:xfrm>
              <a:off x="6220420" y="8100020"/>
              <a:ext cx="85763" cy="857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3" name="椭圆 502"/>
            <p:cNvSpPr/>
            <p:nvPr/>
          </p:nvSpPr>
          <p:spPr>
            <a:xfrm>
              <a:off x="6665189" y="8100289"/>
              <a:ext cx="85222" cy="852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4" name="椭圆 503"/>
            <p:cNvSpPr/>
            <p:nvPr/>
          </p:nvSpPr>
          <p:spPr>
            <a:xfrm>
              <a:off x="7109961" y="8100561"/>
              <a:ext cx="84681" cy="846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5" name="椭圆 504"/>
            <p:cNvSpPr/>
            <p:nvPr/>
          </p:nvSpPr>
          <p:spPr>
            <a:xfrm>
              <a:off x="7554730" y="8100830"/>
              <a:ext cx="84140" cy="841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6" name="椭圆 505"/>
            <p:cNvSpPr/>
            <p:nvPr/>
          </p:nvSpPr>
          <p:spPr>
            <a:xfrm>
              <a:off x="7999502" y="8101102"/>
              <a:ext cx="83599" cy="835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7" name="椭圆 506"/>
            <p:cNvSpPr/>
            <p:nvPr/>
          </p:nvSpPr>
          <p:spPr>
            <a:xfrm>
              <a:off x="8444271" y="8101371"/>
              <a:ext cx="83058" cy="830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8" name="椭圆 507"/>
            <p:cNvSpPr/>
            <p:nvPr/>
          </p:nvSpPr>
          <p:spPr>
            <a:xfrm>
              <a:off x="8889041" y="8101641"/>
              <a:ext cx="82518" cy="825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9" name="椭圆 508"/>
            <p:cNvSpPr/>
            <p:nvPr/>
          </p:nvSpPr>
          <p:spPr>
            <a:xfrm>
              <a:off x="9333812" y="8101912"/>
              <a:ext cx="81977" cy="819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0" name="椭圆 509"/>
            <p:cNvSpPr/>
            <p:nvPr/>
          </p:nvSpPr>
          <p:spPr>
            <a:xfrm>
              <a:off x="9778582" y="8102182"/>
              <a:ext cx="81436" cy="814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1" name="椭圆 510"/>
            <p:cNvSpPr/>
            <p:nvPr/>
          </p:nvSpPr>
          <p:spPr>
            <a:xfrm>
              <a:off x="10223353" y="8102453"/>
              <a:ext cx="80895" cy="808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2" name="椭圆 511"/>
            <p:cNvSpPr/>
            <p:nvPr/>
          </p:nvSpPr>
          <p:spPr>
            <a:xfrm>
              <a:off x="10668123" y="8102723"/>
              <a:ext cx="80354" cy="803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3" name="椭圆 512"/>
            <p:cNvSpPr/>
            <p:nvPr/>
          </p:nvSpPr>
          <p:spPr>
            <a:xfrm>
              <a:off x="11112895" y="8102995"/>
              <a:ext cx="79813" cy="798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4" name="椭圆 513"/>
            <p:cNvSpPr/>
            <p:nvPr/>
          </p:nvSpPr>
          <p:spPr>
            <a:xfrm>
              <a:off x="11557664" y="8103264"/>
              <a:ext cx="79272" cy="792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5" name="椭圆 514"/>
            <p:cNvSpPr/>
            <p:nvPr/>
          </p:nvSpPr>
          <p:spPr>
            <a:xfrm>
              <a:off x="12002436" y="8103536"/>
              <a:ext cx="78731" cy="787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6" name="椭圆 515"/>
            <p:cNvSpPr/>
            <p:nvPr/>
          </p:nvSpPr>
          <p:spPr>
            <a:xfrm>
              <a:off x="12447205" y="8103805"/>
              <a:ext cx="78190" cy="781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7" name="椭圆 516"/>
            <p:cNvSpPr/>
            <p:nvPr/>
          </p:nvSpPr>
          <p:spPr>
            <a:xfrm>
              <a:off x="12891977" y="8104077"/>
              <a:ext cx="77649" cy="776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8" name="椭圆 517"/>
            <p:cNvSpPr/>
            <p:nvPr/>
          </p:nvSpPr>
          <p:spPr>
            <a:xfrm>
              <a:off x="446247" y="8548846"/>
              <a:ext cx="77109" cy="771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9" name="椭圆 518"/>
            <p:cNvSpPr/>
            <p:nvPr/>
          </p:nvSpPr>
          <p:spPr>
            <a:xfrm>
              <a:off x="891016" y="8549116"/>
              <a:ext cx="76568" cy="765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0" name="椭圆 519"/>
            <p:cNvSpPr/>
            <p:nvPr/>
          </p:nvSpPr>
          <p:spPr>
            <a:xfrm>
              <a:off x="1335787" y="8549387"/>
              <a:ext cx="76027" cy="76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1" name="椭圆 520"/>
            <p:cNvSpPr/>
            <p:nvPr/>
          </p:nvSpPr>
          <p:spPr>
            <a:xfrm>
              <a:off x="1780557" y="8549657"/>
              <a:ext cx="75486" cy="754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2" name="椭圆 521"/>
            <p:cNvSpPr/>
            <p:nvPr/>
          </p:nvSpPr>
          <p:spPr>
            <a:xfrm>
              <a:off x="2225329" y="8549929"/>
              <a:ext cx="74945" cy="749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3" name="椭圆 522"/>
            <p:cNvSpPr/>
            <p:nvPr/>
          </p:nvSpPr>
          <p:spPr>
            <a:xfrm>
              <a:off x="2670098" y="8550198"/>
              <a:ext cx="74404" cy="744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4" name="椭圆 523"/>
            <p:cNvSpPr/>
            <p:nvPr/>
          </p:nvSpPr>
          <p:spPr>
            <a:xfrm>
              <a:off x="3114870" y="8550470"/>
              <a:ext cx="73863" cy="738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5" name="椭圆 524"/>
            <p:cNvSpPr/>
            <p:nvPr/>
          </p:nvSpPr>
          <p:spPr>
            <a:xfrm>
              <a:off x="3559639" y="8550739"/>
              <a:ext cx="73322" cy="733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6" name="椭圆 525"/>
            <p:cNvSpPr/>
            <p:nvPr/>
          </p:nvSpPr>
          <p:spPr>
            <a:xfrm>
              <a:off x="4004411" y="8551011"/>
              <a:ext cx="72781" cy="72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7" name="椭圆 526"/>
            <p:cNvSpPr/>
            <p:nvPr/>
          </p:nvSpPr>
          <p:spPr>
            <a:xfrm>
              <a:off x="4449180" y="8551280"/>
              <a:ext cx="72240" cy="722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4893950" y="8551550"/>
              <a:ext cx="71700" cy="717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9" name="椭圆 528"/>
            <p:cNvSpPr/>
            <p:nvPr/>
          </p:nvSpPr>
          <p:spPr>
            <a:xfrm>
              <a:off x="5338722" y="8551821"/>
              <a:ext cx="71159" cy="711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0" name="椭圆 529"/>
            <p:cNvSpPr/>
            <p:nvPr/>
          </p:nvSpPr>
          <p:spPr>
            <a:xfrm>
              <a:off x="5783491" y="8552091"/>
              <a:ext cx="70618" cy="706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1" name="椭圆 530"/>
            <p:cNvSpPr/>
            <p:nvPr/>
          </p:nvSpPr>
          <p:spPr>
            <a:xfrm>
              <a:off x="6228262" y="8552362"/>
              <a:ext cx="70077" cy="700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2" name="椭圆 531"/>
            <p:cNvSpPr/>
            <p:nvPr/>
          </p:nvSpPr>
          <p:spPr>
            <a:xfrm>
              <a:off x="6673032" y="8552632"/>
              <a:ext cx="69536" cy="695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3" name="椭圆 532"/>
            <p:cNvSpPr/>
            <p:nvPr/>
          </p:nvSpPr>
          <p:spPr>
            <a:xfrm>
              <a:off x="7117804" y="8552904"/>
              <a:ext cx="68995" cy="689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4" name="椭圆 533"/>
            <p:cNvSpPr/>
            <p:nvPr/>
          </p:nvSpPr>
          <p:spPr>
            <a:xfrm>
              <a:off x="7562573" y="8553173"/>
              <a:ext cx="68454" cy="684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5" name="椭圆 534"/>
            <p:cNvSpPr/>
            <p:nvPr/>
          </p:nvSpPr>
          <p:spPr>
            <a:xfrm>
              <a:off x="8007345" y="8553445"/>
              <a:ext cx="67913" cy="679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6" name="椭圆 535"/>
            <p:cNvSpPr/>
            <p:nvPr/>
          </p:nvSpPr>
          <p:spPr>
            <a:xfrm>
              <a:off x="8452114" y="8553714"/>
              <a:ext cx="67372" cy="673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7" name="椭圆 536"/>
            <p:cNvSpPr/>
            <p:nvPr/>
          </p:nvSpPr>
          <p:spPr>
            <a:xfrm>
              <a:off x="8896886" y="8553986"/>
              <a:ext cx="66831" cy="668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8" name="椭圆 537"/>
            <p:cNvSpPr/>
            <p:nvPr/>
          </p:nvSpPr>
          <p:spPr>
            <a:xfrm>
              <a:off x="9341655" y="8554255"/>
              <a:ext cx="66291" cy="662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9" name="椭圆 538"/>
            <p:cNvSpPr/>
            <p:nvPr/>
          </p:nvSpPr>
          <p:spPr>
            <a:xfrm>
              <a:off x="9786425" y="8554525"/>
              <a:ext cx="65750" cy="657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0" name="椭圆 539"/>
            <p:cNvSpPr/>
            <p:nvPr/>
          </p:nvSpPr>
          <p:spPr>
            <a:xfrm>
              <a:off x="10231196" y="8554796"/>
              <a:ext cx="65209" cy="652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1" name="椭圆 540"/>
            <p:cNvSpPr/>
            <p:nvPr/>
          </p:nvSpPr>
          <p:spPr>
            <a:xfrm>
              <a:off x="10675966" y="8555066"/>
              <a:ext cx="64668" cy="646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2" name="椭圆 541"/>
            <p:cNvSpPr/>
            <p:nvPr/>
          </p:nvSpPr>
          <p:spPr>
            <a:xfrm>
              <a:off x="11120737" y="8555337"/>
              <a:ext cx="64127" cy="641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3" name="椭圆 542"/>
            <p:cNvSpPr/>
            <p:nvPr/>
          </p:nvSpPr>
          <p:spPr>
            <a:xfrm>
              <a:off x="11565507" y="8555607"/>
              <a:ext cx="63586" cy="635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4" name="椭圆 543"/>
            <p:cNvSpPr/>
            <p:nvPr/>
          </p:nvSpPr>
          <p:spPr>
            <a:xfrm>
              <a:off x="12010279" y="8555879"/>
              <a:ext cx="63045" cy="630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5" name="椭圆 544"/>
            <p:cNvSpPr/>
            <p:nvPr/>
          </p:nvSpPr>
          <p:spPr>
            <a:xfrm>
              <a:off x="12455048" y="8556148"/>
              <a:ext cx="62504" cy="625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6" name="椭圆 545"/>
            <p:cNvSpPr/>
            <p:nvPr/>
          </p:nvSpPr>
          <p:spPr>
            <a:xfrm>
              <a:off x="12899820" y="8556420"/>
              <a:ext cx="61963" cy="619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7" name="椭圆 546"/>
            <p:cNvSpPr/>
            <p:nvPr/>
          </p:nvSpPr>
          <p:spPr>
            <a:xfrm>
              <a:off x="454089" y="9001189"/>
              <a:ext cx="61422" cy="614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8" name="椭圆 547"/>
            <p:cNvSpPr/>
            <p:nvPr/>
          </p:nvSpPr>
          <p:spPr>
            <a:xfrm>
              <a:off x="898861" y="9001461"/>
              <a:ext cx="60881" cy="608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9" name="椭圆 548"/>
            <p:cNvSpPr/>
            <p:nvPr/>
          </p:nvSpPr>
          <p:spPr>
            <a:xfrm>
              <a:off x="1343630" y="9001730"/>
              <a:ext cx="60341" cy="603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0" name="椭圆 549"/>
            <p:cNvSpPr/>
            <p:nvPr/>
          </p:nvSpPr>
          <p:spPr>
            <a:xfrm>
              <a:off x="1788400" y="9002000"/>
              <a:ext cx="59800" cy="59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1" name="椭圆 550"/>
            <p:cNvSpPr/>
            <p:nvPr/>
          </p:nvSpPr>
          <p:spPr>
            <a:xfrm>
              <a:off x="2233171" y="9002271"/>
              <a:ext cx="59259" cy="592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2" name="椭圆 551"/>
            <p:cNvSpPr/>
            <p:nvPr/>
          </p:nvSpPr>
          <p:spPr>
            <a:xfrm>
              <a:off x="2677941" y="9002541"/>
              <a:ext cx="58718" cy="587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3" name="椭圆 552"/>
            <p:cNvSpPr/>
            <p:nvPr/>
          </p:nvSpPr>
          <p:spPr>
            <a:xfrm>
              <a:off x="3122712" y="9002812"/>
              <a:ext cx="58177" cy="581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4" name="椭圆 553"/>
            <p:cNvSpPr/>
            <p:nvPr/>
          </p:nvSpPr>
          <p:spPr>
            <a:xfrm>
              <a:off x="3567482" y="9003082"/>
              <a:ext cx="57636" cy="576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5" name="椭圆 554"/>
            <p:cNvSpPr/>
            <p:nvPr/>
          </p:nvSpPr>
          <p:spPr>
            <a:xfrm>
              <a:off x="4012254" y="9003354"/>
              <a:ext cx="57095" cy="570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6" name="椭圆 555"/>
            <p:cNvSpPr/>
            <p:nvPr/>
          </p:nvSpPr>
          <p:spPr>
            <a:xfrm>
              <a:off x="4457023" y="9003623"/>
              <a:ext cx="56554" cy="565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7" name="椭圆 556"/>
            <p:cNvSpPr/>
            <p:nvPr/>
          </p:nvSpPr>
          <p:spPr>
            <a:xfrm>
              <a:off x="4901795" y="9003895"/>
              <a:ext cx="56013" cy="560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8" name="椭圆 557"/>
            <p:cNvSpPr/>
            <p:nvPr/>
          </p:nvSpPr>
          <p:spPr>
            <a:xfrm>
              <a:off x="5346564" y="9004164"/>
              <a:ext cx="55472" cy="554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9" name="椭圆 558"/>
            <p:cNvSpPr/>
            <p:nvPr/>
          </p:nvSpPr>
          <p:spPr>
            <a:xfrm>
              <a:off x="5791334" y="9004434"/>
              <a:ext cx="54932" cy="549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0" name="椭圆 559"/>
            <p:cNvSpPr/>
            <p:nvPr/>
          </p:nvSpPr>
          <p:spPr>
            <a:xfrm>
              <a:off x="6236106" y="9004705"/>
              <a:ext cx="54391" cy="543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1" name="椭圆 560"/>
            <p:cNvSpPr/>
            <p:nvPr/>
          </p:nvSpPr>
          <p:spPr>
            <a:xfrm>
              <a:off x="6680875" y="9004975"/>
              <a:ext cx="53850" cy="53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2" name="椭圆 561"/>
            <p:cNvSpPr/>
            <p:nvPr/>
          </p:nvSpPr>
          <p:spPr>
            <a:xfrm>
              <a:off x="7125646" y="9005246"/>
              <a:ext cx="53309" cy="533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3" name="椭圆 562"/>
            <p:cNvSpPr/>
            <p:nvPr/>
          </p:nvSpPr>
          <p:spPr>
            <a:xfrm>
              <a:off x="7570416" y="9005516"/>
              <a:ext cx="52768" cy="527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4" name="椭圆 563"/>
            <p:cNvSpPr/>
            <p:nvPr/>
          </p:nvSpPr>
          <p:spPr>
            <a:xfrm>
              <a:off x="8015188" y="9005788"/>
              <a:ext cx="52227" cy="52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5" name="椭圆 564"/>
            <p:cNvSpPr/>
            <p:nvPr/>
          </p:nvSpPr>
          <p:spPr>
            <a:xfrm>
              <a:off x="8459957" y="9006057"/>
              <a:ext cx="51686" cy="516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6" name="椭圆 565"/>
            <p:cNvSpPr/>
            <p:nvPr/>
          </p:nvSpPr>
          <p:spPr>
            <a:xfrm>
              <a:off x="8904729" y="9006329"/>
              <a:ext cx="51145" cy="511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7" name="椭圆 566"/>
            <p:cNvSpPr/>
            <p:nvPr/>
          </p:nvSpPr>
          <p:spPr>
            <a:xfrm>
              <a:off x="9349498" y="9006598"/>
              <a:ext cx="50604" cy="506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8" name="椭圆 567"/>
            <p:cNvSpPr/>
            <p:nvPr/>
          </p:nvSpPr>
          <p:spPr>
            <a:xfrm>
              <a:off x="9794270" y="9006870"/>
              <a:ext cx="50063" cy="500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9" name="椭圆 568"/>
            <p:cNvSpPr/>
            <p:nvPr/>
          </p:nvSpPr>
          <p:spPr>
            <a:xfrm>
              <a:off x="10239039" y="9007139"/>
              <a:ext cx="49523" cy="495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0" name="椭圆 569"/>
            <p:cNvSpPr/>
            <p:nvPr/>
          </p:nvSpPr>
          <p:spPr>
            <a:xfrm>
              <a:off x="10683809" y="9007409"/>
              <a:ext cx="48982" cy="489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1" name="椭圆 570"/>
            <p:cNvSpPr/>
            <p:nvPr/>
          </p:nvSpPr>
          <p:spPr>
            <a:xfrm>
              <a:off x="11128580" y="9007680"/>
              <a:ext cx="48441" cy="484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2" name="椭圆 571"/>
            <p:cNvSpPr/>
            <p:nvPr/>
          </p:nvSpPr>
          <p:spPr>
            <a:xfrm>
              <a:off x="11573350" y="9007950"/>
              <a:ext cx="47900" cy="479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3" name="椭圆 572"/>
            <p:cNvSpPr/>
            <p:nvPr/>
          </p:nvSpPr>
          <p:spPr>
            <a:xfrm>
              <a:off x="12018121" y="9008221"/>
              <a:ext cx="47359" cy="47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4" name="椭圆 573"/>
            <p:cNvSpPr/>
            <p:nvPr/>
          </p:nvSpPr>
          <p:spPr>
            <a:xfrm>
              <a:off x="12462891" y="9008491"/>
              <a:ext cx="46818" cy="468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5" name="椭圆 574"/>
            <p:cNvSpPr/>
            <p:nvPr/>
          </p:nvSpPr>
          <p:spPr>
            <a:xfrm>
              <a:off x="12907663" y="9008763"/>
              <a:ext cx="46277" cy="462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6" name="椭圆 575"/>
            <p:cNvSpPr/>
            <p:nvPr/>
          </p:nvSpPr>
          <p:spPr>
            <a:xfrm>
              <a:off x="13396171" y="1006052"/>
              <a:ext cx="45736" cy="457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7" name="椭圆 576"/>
            <p:cNvSpPr/>
            <p:nvPr/>
          </p:nvSpPr>
          <p:spPr>
            <a:xfrm>
              <a:off x="13396441" y="1450822"/>
              <a:ext cx="45195" cy="451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8" name="椭圆 577"/>
            <p:cNvSpPr/>
            <p:nvPr/>
          </p:nvSpPr>
          <p:spPr>
            <a:xfrm>
              <a:off x="13396713" y="1895593"/>
              <a:ext cx="44654" cy="446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9" name="椭圆 578"/>
            <p:cNvSpPr/>
            <p:nvPr/>
          </p:nvSpPr>
          <p:spPr>
            <a:xfrm>
              <a:off x="13396982" y="2340363"/>
              <a:ext cx="44114" cy="441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0" name="椭圆 579"/>
            <p:cNvSpPr/>
            <p:nvPr/>
          </p:nvSpPr>
          <p:spPr>
            <a:xfrm>
              <a:off x="13397254" y="2785133"/>
              <a:ext cx="43573" cy="435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1" name="椭圆 580"/>
            <p:cNvSpPr/>
            <p:nvPr/>
          </p:nvSpPr>
          <p:spPr>
            <a:xfrm>
              <a:off x="13397523" y="3229904"/>
              <a:ext cx="43032" cy="430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2" name="椭圆 581"/>
            <p:cNvSpPr/>
            <p:nvPr/>
          </p:nvSpPr>
          <p:spPr>
            <a:xfrm>
              <a:off x="13397795" y="3674675"/>
              <a:ext cx="42491" cy="424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3" name="椭圆 582"/>
            <p:cNvSpPr/>
            <p:nvPr/>
          </p:nvSpPr>
          <p:spPr>
            <a:xfrm>
              <a:off x="13398064" y="4119445"/>
              <a:ext cx="41950" cy="41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4" name="椭圆 583"/>
            <p:cNvSpPr/>
            <p:nvPr/>
          </p:nvSpPr>
          <p:spPr>
            <a:xfrm>
              <a:off x="13398334" y="4564216"/>
              <a:ext cx="41409" cy="414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5" name="椭圆 584"/>
            <p:cNvSpPr/>
            <p:nvPr/>
          </p:nvSpPr>
          <p:spPr>
            <a:xfrm>
              <a:off x="13398605" y="5008986"/>
              <a:ext cx="40868" cy="408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6" name="椭圆 585"/>
            <p:cNvSpPr/>
            <p:nvPr/>
          </p:nvSpPr>
          <p:spPr>
            <a:xfrm>
              <a:off x="13398875" y="5453757"/>
              <a:ext cx="40327" cy="403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7" name="椭圆 586"/>
            <p:cNvSpPr/>
            <p:nvPr/>
          </p:nvSpPr>
          <p:spPr>
            <a:xfrm>
              <a:off x="13399146" y="5898527"/>
              <a:ext cx="39786" cy="397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8" name="椭圆 587"/>
            <p:cNvSpPr/>
            <p:nvPr/>
          </p:nvSpPr>
          <p:spPr>
            <a:xfrm>
              <a:off x="13399416" y="6343298"/>
              <a:ext cx="39245" cy="392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9" name="椭圆 588"/>
            <p:cNvSpPr/>
            <p:nvPr/>
          </p:nvSpPr>
          <p:spPr>
            <a:xfrm>
              <a:off x="13399688" y="6788067"/>
              <a:ext cx="38705" cy="387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0" name="椭圆 589"/>
            <p:cNvSpPr/>
            <p:nvPr/>
          </p:nvSpPr>
          <p:spPr>
            <a:xfrm>
              <a:off x="13399957" y="7232838"/>
              <a:ext cx="38164" cy="381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1" name="椭圆 590"/>
            <p:cNvSpPr/>
            <p:nvPr/>
          </p:nvSpPr>
          <p:spPr>
            <a:xfrm>
              <a:off x="13400229" y="7677608"/>
              <a:ext cx="37623" cy="376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2" name="椭圆 591"/>
            <p:cNvSpPr/>
            <p:nvPr/>
          </p:nvSpPr>
          <p:spPr>
            <a:xfrm>
              <a:off x="13400498" y="8122379"/>
              <a:ext cx="37082" cy="370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3" name="椭圆 592"/>
            <p:cNvSpPr/>
            <p:nvPr/>
          </p:nvSpPr>
          <p:spPr>
            <a:xfrm>
              <a:off x="13400770" y="8567149"/>
              <a:ext cx="36541" cy="365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4" name="椭圆 593"/>
            <p:cNvSpPr/>
            <p:nvPr/>
          </p:nvSpPr>
          <p:spPr>
            <a:xfrm>
              <a:off x="13401039" y="9011920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970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7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矩形 414"/>
          <p:cNvSpPr/>
          <p:nvPr/>
        </p:nvSpPr>
        <p:spPr>
          <a:xfrm>
            <a:off x="-9001" y="1747119"/>
            <a:ext cx="12192000" cy="446266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641"/>
          <p:cNvGrpSpPr/>
          <p:nvPr/>
        </p:nvGrpSpPr>
        <p:grpSpPr>
          <a:xfrm>
            <a:off x="1120734" y="2524075"/>
            <a:ext cx="2720000" cy="2720000"/>
            <a:chOff x="2736039" y="1780527"/>
            <a:chExt cx="2720000" cy="2720000"/>
          </a:xfrm>
        </p:grpSpPr>
        <p:sp>
          <p:nvSpPr>
            <p:cNvPr id="3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4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Rounded Rectangle 536"/>
            <p:cNvSpPr/>
            <p:nvPr/>
          </p:nvSpPr>
          <p:spPr>
            <a:xfrm rot="8353978">
              <a:off x="4023194" y="2753930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08" name="Group 641"/>
          <p:cNvGrpSpPr/>
          <p:nvPr/>
        </p:nvGrpSpPr>
        <p:grpSpPr>
          <a:xfrm>
            <a:off x="4736000" y="2524075"/>
            <a:ext cx="2720000" cy="2720000"/>
            <a:chOff x="2736039" y="1780527"/>
            <a:chExt cx="2720000" cy="2720000"/>
          </a:xfrm>
        </p:grpSpPr>
        <p:sp>
          <p:nvSpPr>
            <p:cNvPr id="209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0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1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2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3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4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5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6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7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9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0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1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2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3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4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5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6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7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8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9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0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1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2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3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4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5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6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7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8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9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0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1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2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3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4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5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6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9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0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1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2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3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4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5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7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8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9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0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1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2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3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4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5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6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7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8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9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0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1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2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3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4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5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6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7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8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9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0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1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2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3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4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5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6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7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8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9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0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1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2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3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4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5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6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7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8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9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0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1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2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3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4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5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6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7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8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9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0" name="Rounded Rectangle 536"/>
            <p:cNvSpPr/>
            <p:nvPr/>
          </p:nvSpPr>
          <p:spPr>
            <a:xfrm rot="13115801">
              <a:off x="3184715" y="2784892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11" name="Group 641"/>
          <p:cNvGrpSpPr/>
          <p:nvPr/>
        </p:nvGrpSpPr>
        <p:grpSpPr>
          <a:xfrm>
            <a:off x="8351267" y="2524075"/>
            <a:ext cx="2720000" cy="2720000"/>
            <a:chOff x="2736039" y="1780527"/>
            <a:chExt cx="2720000" cy="2720000"/>
          </a:xfrm>
        </p:grpSpPr>
        <p:sp>
          <p:nvSpPr>
            <p:cNvPr id="312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3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4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5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6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7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0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1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2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3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4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5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6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7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8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9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0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1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2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3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4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5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6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7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8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9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0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1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2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3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4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5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6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7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8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9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0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1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2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3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4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5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6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7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8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9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0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1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2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3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4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5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6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7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8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9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0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1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2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3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4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5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6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7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8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9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0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1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2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3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4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5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6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7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8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9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0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1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2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3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4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5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6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7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8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9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0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1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2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3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4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5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6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7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8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9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0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1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2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3" name="Rounded Rectangle 536"/>
            <p:cNvSpPr/>
            <p:nvPr/>
          </p:nvSpPr>
          <p:spPr>
            <a:xfrm rot="16200000">
              <a:off x="3602500" y="3688673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17" name="文本框 416"/>
          <p:cNvSpPr txBox="1"/>
          <p:nvPr/>
        </p:nvSpPr>
        <p:spPr>
          <a:xfrm>
            <a:off x="1005146" y="917376"/>
            <a:ext cx="440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市场推广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512483" y="2325757"/>
            <a:ext cx="929260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mtClean="0"/>
              <a:t>①利用</a:t>
            </a:r>
            <a:r>
              <a:rPr lang="zh-CN" altLang="en-US" sz="2800" b="1"/>
              <a:t>微信公众号推送</a:t>
            </a:r>
            <a:r>
              <a:rPr lang="en-US" altLang="zh-CN" sz="2800" b="1"/>
              <a:t>APP</a:t>
            </a:r>
            <a:r>
              <a:rPr lang="zh-CN" altLang="en-US" sz="2800" b="1"/>
              <a:t>的推广信息；</a:t>
            </a:r>
          </a:p>
          <a:p>
            <a:r>
              <a:rPr lang="zh-CN" altLang="en-US" sz="2800" b="1" smtClean="0"/>
              <a:t>②在</a:t>
            </a:r>
            <a:r>
              <a:rPr lang="zh-CN" altLang="en-US" sz="2800" b="1"/>
              <a:t>新浪微博、</a:t>
            </a:r>
            <a:r>
              <a:rPr lang="en-US" altLang="zh-CN" sz="2800" b="1"/>
              <a:t>QQ</a:t>
            </a:r>
            <a:r>
              <a:rPr lang="zh-CN" altLang="en-US" sz="2800" b="1"/>
              <a:t>空间、各大论坛等信息交流平台发布文章，介绍并推广本产品；</a:t>
            </a:r>
          </a:p>
          <a:p>
            <a:r>
              <a:rPr lang="zh-CN" altLang="en-US" sz="2800" b="1" smtClean="0"/>
              <a:t>③采用</a:t>
            </a:r>
            <a:r>
              <a:rPr lang="zh-CN" altLang="en-US" sz="2800" b="1"/>
              <a:t>优惠方式，如首次下载</a:t>
            </a:r>
            <a:r>
              <a:rPr lang="en-US" altLang="zh-CN" sz="2800" b="1"/>
              <a:t>APP</a:t>
            </a:r>
            <a:r>
              <a:rPr lang="zh-CN" altLang="en-US" sz="2800" b="1"/>
              <a:t>之后，首周即可免费体验本产品；</a:t>
            </a:r>
          </a:p>
          <a:p>
            <a:r>
              <a:rPr lang="zh-CN" altLang="en-US" sz="2800" b="1" smtClean="0"/>
              <a:t>④用户</a:t>
            </a:r>
            <a:r>
              <a:rPr lang="zh-CN" altLang="en-US" sz="2800" b="1"/>
              <a:t>分享</a:t>
            </a:r>
            <a:r>
              <a:rPr lang="en-US" altLang="zh-CN" sz="2800" b="1"/>
              <a:t>APP</a:t>
            </a:r>
            <a:r>
              <a:rPr lang="zh-CN" altLang="en-US" sz="2800" b="1"/>
              <a:t>到用户的朋友圈、</a:t>
            </a:r>
            <a:r>
              <a:rPr lang="en-US" altLang="zh-CN" sz="2800" b="1"/>
              <a:t>QQ</a:t>
            </a:r>
            <a:r>
              <a:rPr lang="zh-CN" altLang="en-US" sz="2800" b="1"/>
              <a:t>空间、新浪微博等，即可通过抽奖获得小礼品；</a:t>
            </a:r>
          </a:p>
          <a:p>
            <a:r>
              <a:rPr lang="zh-CN" altLang="en-US" sz="2800" b="1" smtClean="0"/>
              <a:t>⑤在</a:t>
            </a:r>
            <a:r>
              <a:rPr lang="zh-CN" altLang="en-US" sz="2800" b="1"/>
              <a:t>各大</a:t>
            </a:r>
            <a:r>
              <a:rPr lang="en-US" altLang="zh-CN" sz="2800" b="1"/>
              <a:t>APP</a:t>
            </a:r>
            <a:r>
              <a:rPr lang="zh-CN" altLang="en-US" sz="2800" b="1"/>
              <a:t>应用商店对本</a:t>
            </a:r>
            <a:r>
              <a:rPr lang="en-US" altLang="zh-CN" sz="2800" b="1"/>
              <a:t>APP</a:t>
            </a:r>
            <a:r>
              <a:rPr lang="zh-CN" altLang="en-US" sz="2800" b="1"/>
              <a:t>进行上线推广；</a:t>
            </a:r>
          </a:p>
        </p:txBody>
      </p:sp>
    </p:spTree>
    <p:extLst>
      <p:ext uri="{BB962C8B-B14F-4D97-AF65-F5344CB8AC3E}">
        <p14:creationId xmlns:p14="http://schemas.microsoft.com/office/powerpoint/2010/main" val="292830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52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80321" y="993913"/>
            <a:ext cx="384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</a:rPr>
              <a:t>营销策略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161730" y="1744787"/>
            <a:ext cx="78618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（</a:t>
            </a:r>
            <a:r>
              <a:rPr lang="en-US" altLang="zh-CN" sz="2800">
                <a:solidFill>
                  <a:schemeClr val="bg1"/>
                </a:solidFill>
              </a:rPr>
              <a:t>1</a:t>
            </a:r>
            <a:r>
              <a:rPr lang="zh-CN" altLang="en-US" sz="2800">
                <a:solidFill>
                  <a:schemeClr val="bg1"/>
                </a:solidFill>
              </a:rPr>
              <a:t>）用户花费较低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本产品的计费模式采用按月付费会员制，</a:t>
            </a:r>
            <a:r>
              <a:rPr lang="en-US" altLang="zh-CN" sz="2800">
                <a:solidFill>
                  <a:schemeClr val="bg1"/>
                </a:solidFill>
              </a:rPr>
              <a:t>10</a:t>
            </a:r>
            <a:r>
              <a:rPr lang="zh-CN" altLang="en-US" sz="2800">
                <a:solidFill>
                  <a:schemeClr val="bg1"/>
                </a:solidFill>
              </a:rPr>
              <a:t>元</a:t>
            </a:r>
            <a:r>
              <a:rPr lang="en-US" altLang="zh-CN" sz="2800">
                <a:solidFill>
                  <a:schemeClr val="bg1"/>
                </a:solidFill>
              </a:rPr>
              <a:t>/</a:t>
            </a:r>
            <a:r>
              <a:rPr lang="zh-CN" altLang="en-US" sz="2800">
                <a:solidFill>
                  <a:schemeClr val="bg1"/>
                </a:solidFill>
              </a:rPr>
              <a:t>月。采用这种计费方式，主要是对于部分音乐版权问题。对于现在用户来说，是可以接受的，大部分人都是有版权意识的。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（</a:t>
            </a:r>
            <a:r>
              <a:rPr lang="en-US" altLang="zh-CN" sz="2800">
                <a:solidFill>
                  <a:schemeClr val="bg1"/>
                </a:solidFill>
              </a:rPr>
              <a:t>2</a:t>
            </a:r>
            <a:r>
              <a:rPr lang="zh-CN" altLang="en-US" sz="2800">
                <a:solidFill>
                  <a:schemeClr val="bg1"/>
                </a:solidFill>
              </a:rPr>
              <a:t>）运营成本较低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本产品运营开销主要是软件维护和音乐版权购买问题。同时可以在</a:t>
            </a:r>
            <a:r>
              <a:rPr lang="en-US" altLang="zh-CN" sz="2800">
                <a:solidFill>
                  <a:schemeClr val="bg1"/>
                </a:solidFill>
              </a:rPr>
              <a:t>app</a:t>
            </a:r>
            <a:r>
              <a:rPr lang="zh-CN" altLang="en-US" sz="2800">
                <a:solidFill>
                  <a:schemeClr val="bg1"/>
                </a:solidFill>
              </a:rPr>
              <a:t>中植入和我们产品相关的东西的广告，来拉低软件维护的经济开销</a:t>
            </a:r>
            <a:r>
              <a:rPr lang="zh-CN" altLang="en-US" sz="2800" smtClean="0">
                <a:solidFill>
                  <a:schemeClr val="bg1"/>
                </a:solidFill>
              </a:rPr>
              <a:t>。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 flipH="1">
            <a:off x="10934210" y="1879559"/>
            <a:ext cx="803443" cy="733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10023583" y="1063582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6558990" y="5636865"/>
            <a:ext cx="1174313" cy="1172018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2118174" y="5723565"/>
            <a:ext cx="716784" cy="698165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664235" y="4324516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0023582" y="4623117"/>
            <a:ext cx="1312349" cy="134429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5615609" y="5745584"/>
            <a:ext cx="710678" cy="72092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791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8527" y="367253"/>
            <a:ext cx="4446922" cy="1177606"/>
            <a:chOff x="863083" y="5491211"/>
            <a:chExt cx="3985028" cy="1177606"/>
          </a:xfrm>
        </p:grpSpPr>
        <p:sp>
          <p:nvSpPr>
            <p:cNvPr id="3" name="文本框 2"/>
            <p:cNvSpPr txBox="1"/>
            <p:nvPr/>
          </p:nvSpPr>
          <p:spPr>
            <a:xfrm>
              <a:off x="987081" y="5491211"/>
              <a:ext cx="38610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五、风险管理</a:t>
              </a:r>
              <a:endPara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619632" y="1639956"/>
            <a:ext cx="1800429" cy="1770199"/>
            <a:chOff x="5057961" y="1938305"/>
            <a:chExt cx="2192629" cy="2192629"/>
          </a:xfrm>
        </p:grpSpPr>
        <p:sp>
          <p:nvSpPr>
            <p:cNvPr id="22" name="Oval 891"/>
            <p:cNvSpPr/>
            <p:nvPr/>
          </p:nvSpPr>
          <p:spPr>
            <a:xfrm rot="10954004">
              <a:off x="6057893" y="217096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Dodecagon 892"/>
            <p:cNvSpPr/>
            <p:nvPr/>
          </p:nvSpPr>
          <p:spPr>
            <a:xfrm>
              <a:off x="5089995" y="1970339"/>
              <a:ext cx="2128561" cy="2128561"/>
            </a:xfrm>
            <a:prstGeom prst="dodecagon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Oval 893"/>
            <p:cNvSpPr/>
            <p:nvPr/>
          </p:nvSpPr>
          <p:spPr>
            <a:xfrm rot="960000">
              <a:off x="5067897" y="27023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Oval 894"/>
            <p:cNvSpPr/>
            <p:nvPr/>
          </p:nvSpPr>
          <p:spPr>
            <a:xfrm rot="960000">
              <a:off x="5361120" y="221431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Oval 895"/>
            <p:cNvSpPr/>
            <p:nvPr/>
          </p:nvSpPr>
          <p:spPr>
            <a:xfrm rot="960000">
              <a:off x="5859061" y="19383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Oval 896"/>
            <p:cNvSpPr/>
            <p:nvPr/>
          </p:nvSpPr>
          <p:spPr>
            <a:xfrm rot="960000">
              <a:off x="6428297" y="194824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Oval 897"/>
            <p:cNvSpPr/>
            <p:nvPr/>
          </p:nvSpPr>
          <p:spPr>
            <a:xfrm rot="960000">
              <a:off x="6916302" y="224146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Oval 898"/>
            <p:cNvSpPr/>
            <p:nvPr/>
          </p:nvSpPr>
          <p:spPr>
            <a:xfrm rot="960000">
              <a:off x="7192316" y="27394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Oval 899"/>
            <p:cNvSpPr/>
            <p:nvPr/>
          </p:nvSpPr>
          <p:spPr>
            <a:xfrm rot="960000">
              <a:off x="7182380" y="3308642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Oval 900"/>
            <p:cNvSpPr/>
            <p:nvPr/>
          </p:nvSpPr>
          <p:spPr>
            <a:xfrm rot="960000">
              <a:off x="6889156" y="379664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Oval 901"/>
            <p:cNvSpPr/>
            <p:nvPr/>
          </p:nvSpPr>
          <p:spPr>
            <a:xfrm rot="960000">
              <a:off x="6391216" y="40726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Oval 902"/>
            <p:cNvSpPr/>
            <p:nvPr/>
          </p:nvSpPr>
          <p:spPr>
            <a:xfrm rot="960000">
              <a:off x="5821979" y="40627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Oval 903"/>
            <p:cNvSpPr/>
            <p:nvPr/>
          </p:nvSpPr>
          <p:spPr>
            <a:xfrm rot="960000">
              <a:off x="5333974" y="376950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Oval 904"/>
            <p:cNvSpPr/>
            <p:nvPr/>
          </p:nvSpPr>
          <p:spPr>
            <a:xfrm rot="960000">
              <a:off x="5057961" y="32715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Oval 905"/>
            <p:cNvSpPr/>
            <p:nvPr/>
          </p:nvSpPr>
          <p:spPr>
            <a:xfrm rot="10954004">
              <a:off x="5791565" y="25704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Oval 906"/>
            <p:cNvSpPr/>
            <p:nvPr/>
          </p:nvSpPr>
          <p:spPr>
            <a:xfrm rot="10954004">
              <a:off x="6355176" y="245688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Oval 907"/>
            <p:cNvSpPr/>
            <p:nvPr/>
          </p:nvSpPr>
          <p:spPr>
            <a:xfrm rot="10954004">
              <a:off x="6494750" y="2805857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Oval 908"/>
            <p:cNvSpPr/>
            <p:nvPr/>
          </p:nvSpPr>
          <p:spPr>
            <a:xfrm rot="10954004">
              <a:off x="5945399" y="313637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Oval 909"/>
            <p:cNvSpPr/>
            <p:nvPr/>
          </p:nvSpPr>
          <p:spPr>
            <a:xfrm rot="10954004">
              <a:off x="5546708" y="290132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Oval 910"/>
            <p:cNvSpPr/>
            <p:nvPr/>
          </p:nvSpPr>
          <p:spPr>
            <a:xfrm rot="10954004">
              <a:off x="5434316" y="334468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Oval 911"/>
            <p:cNvSpPr/>
            <p:nvPr/>
          </p:nvSpPr>
          <p:spPr>
            <a:xfrm rot="10954004">
              <a:off x="6387335" y="319175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Oval 912"/>
            <p:cNvSpPr/>
            <p:nvPr/>
          </p:nvSpPr>
          <p:spPr>
            <a:xfrm rot="10954004">
              <a:off x="6006225" y="370195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Oval 913"/>
            <p:cNvSpPr/>
            <p:nvPr/>
          </p:nvSpPr>
          <p:spPr>
            <a:xfrm rot="10954004">
              <a:off x="6828236" y="30358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5" name="Straight Connector 914"/>
            <p:cNvCxnSpPr>
              <a:endCxn id="22" idx="5"/>
            </p:cNvCxnSpPr>
            <p:nvPr/>
          </p:nvCxnSpPr>
          <p:spPr>
            <a:xfrm>
              <a:off x="5879903" y="1955761"/>
              <a:ext cx="187468" cy="2228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915"/>
            <p:cNvCxnSpPr>
              <a:stCxn id="27" idx="2"/>
              <a:endCxn id="22" idx="3"/>
            </p:cNvCxnSpPr>
            <p:nvPr/>
          </p:nvCxnSpPr>
          <p:spPr>
            <a:xfrm flipH="1">
              <a:off x="6108535" y="1969347"/>
              <a:ext cx="320891" cy="21109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916"/>
            <p:cNvCxnSpPr>
              <a:stCxn id="27" idx="4"/>
              <a:endCxn id="37" idx="3"/>
            </p:cNvCxnSpPr>
            <p:nvPr/>
          </p:nvCxnSpPr>
          <p:spPr>
            <a:xfrm flipH="1">
              <a:off x="6405818" y="2005386"/>
              <a:ext cx="43585" cy="46097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917"/>
            <p:cNvCxnSpPr>
              <a:stCxn id="25" idx="7"/>
              <a:endCxn id="22" idx="6"/>
            </p:cNvCxnSpPr>
            <p:nvPr/>
          </p:nvCxnSpPr>
          <p:spPr>
            <a:xfrm flipV="1">
              <a:off x="5415742" y="2198797"/>
              <a:ext cx="642180" cy="3053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918"/>
            <p:cNvCxnSpPr>
              <a:stCxn id="22" idx="7"/>
              <a:endCxn id="36" idx="3"/>
            </p:cNvCxnSpPr>
            <p:nvPr/>
          </p:nvCxnSpPr>
          <p:spPr>
            <a:xfrm flipH="1">
              <a:off x="5842207" y="2219761"/>
              <a:ext cx="223318" cy="36021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919"/>
            <p:cNvCxnSpPr>
              <a:stCxn id="25" idx="4"/>
              <a:endCxn id="36" idx="6"/>
            </p:cNvCxnSpPr>
            <p:nvPr/>
          </p:nvCxnSpPr>
          <p:spPr>
            <a:xfrm>
              <a:off x="5382226" y="2271463"/>
              <a:ext cx="409368" cy="3268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920"/>
            <p:cNvCxnSpPr>
              <a:stCxn id="24" idx="5"/>
              <a:endCxn id="36" idx="1"/>
            </p:cNvCxnSpPr>
            <p:nvPr/>
          </p:nvCxnSpPr>
          <p:spPr>
            <a:xfrm flipV="1">
              <a:off x="5111160" y="2621137"/>
              <a:ext cx="729202" cy="13580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921"/>
            <p:cNvCxnSpPr>
              <a:stCxn id="37" idx="0"/>
              <a:endCxn id="39" idx="3"/>
            </p:cNvCxnSpPr>
            <p:nvPr/>
          </p:nvCxnSpPr>
          <p:spPr>
            <a:xfrm flipH="1">
              <a:off x="5996041" y="2515131"/>
              <a:ext cx="386967" cy="63072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922"/>
            <p:cNvCxnSpPr>
              <a:stCxn id="36" idx="2"/>
            </p:cNvCxnSpPr>
            <p:nvPr/>
          </p:nvCxnSpPr>
          <p:spPr>
            <a:xfrm flipV="1">
              <a:off x="5849811" y="2497273"/>
              <a:ext cx="525611" cy="1036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923"/>
            <p:cNvCxnSpPr>
              <a:stCxn id="22" idx="1"/>
              <a:endCxn id="37" idx="7"/>
            </p:cNvCxnSpPr>
            <p:nvPr/>
          </p:nvCxnSpPr>
          <p:spPr>
            <a:xfrm>
              <a:off x="6106690" y="2221607"/>
              <a:ext cx="256118" cy="28407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924"/>
            <p:cNvCxnSpPr>
              <a:stCxn id="36" idx="0"/>
              <a:endCxn id="39" idx="3"/>
            </p:cNvCxnSpPr>
            <p:nvPr/>
          </p:nvCxnSpPr>
          <p:spPr>
            <a:xfrm>
              <a:off x="5819398" y="2628740"/>
              <a:ext cx="176643" cy="517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925"/>
            <p:cNvCxnSpPr>
              <a:stCxn id="36" idx="0"/>
              <a:endCxn id="40" idx="3"/>
            </p:cNvCxnSpPr>
            <p:nvPr/>
          </p:nvCxnSpPr>
          <p:spPr>
            <a:xfrm flipH="1">
              <a:off x="5597350" y="2628740"/>
              <a:ext cx="222048" cy="2820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926"/>
            <p:cNvCxnSpPr>
              <a:stCxn id="24" idx="4"/>
              <a:endCxn id="40" idx="6"/>
            </p:cNvCxnSpPr>
            <p:nvPr/>
          </p:nvCxnSpPr>
          <p:spPr>
            <a:xfrm>
              <a:off x="5089003" y="2759468"/>
              <a:ext cx="457734" cy="16968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927"/>
            <p:cNvCxnSpPr>
              <a:stCxn id="40" idx="7"/>
              <a:endCxn id="35" idx="7"/>
            </p:cNvCxnSpPr>
            <p:nvPr/>
          </p:nvCxnSpPr>
          <p:spPr>
            <a:xfrm flipH="1">
              <a:off x="5112583" y="2950118"/>
              <a:ext cx="441758" cy="33645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928"/>
            <p:cNvCxnSpPr>
              <a:stCxn id="40" idx="1"/>
              <a:endCxn id="39" idx="6"/>
            </p:cNvCxnSpPr>
            <p:nvPr/>
          </p:nvCxnSpPr>
          <p:spPr>
            <a:xfrm>
              <a:off x="5595505" y="2951963"/>
              <a:ext cx="349924" cy="21224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929"/>
            <p:cNvCxnSpPr>
              <a:stCxn id="37" idx="3"/>
              <a:endCxn id="28" idx="3"/>
            </p:cNvCxnSpPr>
            <p:nvPr/>
          </p:nvCxnSpPr>
          <p:spPr>
            <a:xfrm flipV="1">
              <a:off x="6405818" y="2284727"/>
              <a:ext cx="514138" cy="1816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930"/>
            <p:cNvCxnSpPr>
              <a:stCxn id="37" idx="1"/>
              <a:endCxn id="29" idx="0"/>
            </p:cNvCxnSpPr>
            <p:nvPr/>
          </p:nvCxnSpPr>
          <p:spPr>
            <a:xfrm>
              <a:off x="6403972" y="2507528"/>
              <a:ext cx="825512" cy="23300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931"/>
            <p:cNvCxnSpPr>
              <a:stCxn id="38" idx="3"/>
              <a:endCxn id="23" idx="1"/>
            </p:cNvCxnSpPr>
            <p:nvPr/>
          </p:nvCxnSpPr>
          <p:spPr>
            <a:xfrm flipV="1">
              <a:off x="6545392" y="2749431"/>
              <a:ext cx="673164" cy="6590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932"/>
            <p:cNvCxnSpPr>
              <a:stCxn id="37" idx="0"/>
              <a:endCxn id="38" idx="5"/>
            </p:cNvCxnSpPr>
            <p:nvPr/>
          </p:nvCxnSpPr>
          <p:spPr>
            <a:xfrm>
              <a:off x="6383008" y="2515131"/>
              <a:ext cx="121220" cy="2983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933"/>
            <p:cNvCxnSpPr>
              <a:stCxn id="38" idx="6"/>
              <a:endCxn id="39" idx="3"/>
            </p:cNvCxnSpPr>
            <p:nvPr/>
          </p:nvCxnSpPr>
          <p:spPr>
            <a:xfrm flipH="1">
              <a:off x="5996041" y="2833690"/>
              <a:ext cx="498738" cy="3121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934"/>
            <p:cNvCxnSpPr>
              <a:stCxn id="38" idx="0"/>
              <a:endCxn id="44" idx="5"/>
            </p:cNvCxnSpPr>
            <p:nvPr/>
          </p:nvCxnSpPr>
          <p:spPr>
            <a:xfrm>
              <a:off x="6522582" y="2864102"/>
              <a:ext cx="315131" cy="17942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935"/>
            <p:cNvCxnSpPr>
              <a:stCxn id="44" idx="2"/>
              <a:endCxn id="30" idx="2"/>
            </p:cNvCxnSpPr>
            <p:nvPr/>
          </p:nvCxnSpPr>
          <p:spPr>
            <a:xfrm>
              <a:off x="6886481" y="3066337"/>
              <a:ext cx="297028" cy="26341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936"/>
            <p:cNvCxnSpPr>
              <a:stCxn id="38" idx="0"/>
              <a:endCxn id="42" idx="3"/>
            </p:cNvCxnSpPr>
            <p:nvPr/>
          </p:nvCxnSpPr>
          <p:spPr>
            <a:xfrm flipH="1">
              <a:off x="6437977" y="2864102"/>
              <a:ext cx="84605" cy="3371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937"/>
            <p:cNvCxnSpPr/>
            <p:nvPr/>
          </p:nvCxnSpPr>
          <p:spPr>
            <a:xfrm flipV="1">
              <a:off x="6453920" y="3063668"/>
              <a:ext cx="381949" cy="14256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938"/>
            <p:cNvCxnSpPr>
              <a:stCxn id="42" idx="2"/>
              <a:endCxn id="30" idx="2"/>
            </p:cNvCxnSpPr>
            <p:nvPr/>
          </p:nvCxnSpPr>
          <p:spPr>
            <a:xfrm>
              <a:off x="6445580" y="3222200"/>
              <a:ext cx="737929" cy="10754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939"/>
            <p:cNvCxnSpPr>
              <a:stCxn id="31" idx="0"/>
              <a:endCxn id="42" idx="2"/>
            </p:cNvCxnSpPr>
            <p:nvPr/>
          </p:nvCxnSpPr>
          <p:spPr>
            <a:xfrm flipH="1" flipV="1">
              <a:off x="6445580" y="3222200"/>
              <a:ext cx="480745" cy="57557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940"/>
            <p:cNvCxnSpPr>
              <a:stCxn id="39" idx="2"/>
              <a:endCxn id="42" idx="7"/>
            </p:cNvCxnSpPr>
            <p:nvPr/>
          </p:nvCxnSpPr>
          <p:spPr>
            <a:xfrm>
              <a:off x="6003644" y="3166818"/>
              <a:ext cx="391323" cy="7373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941"/>
            <p:cNvCxnSpPr>
              <a:stCxn id="39" idx="7"/>
              <a:endCxn id="41" idx="3"/>
            </p:cNvCxnSpPr>
            <p:nvPr/>
          </p:nvCxnSpPr>
          <p:spPr>
            <a:xfrm flipH="1">
              <a:off x="5484958" y="3185173"/>
              <a:ext cx="468073" cy="16898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942"/>
            <p:cNvCxnSpPr>
              <a:stCxn id="40" idx="7"/>
              <a:endCxn id="41" idx="4"/>
            </p:cNvCxnSpPr>
            <p:nvPr/>
          </p:nvCxnSpPr>
          <p:spPr>
            <a:xfrm flipH="1">
              <a:off x="5464758" y="2950118"/>
              <a:ext cx="89582" cy="39459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943"/>
            <p:cNvCxnSpPr>
              <a:stCxn id="35" idx="5"/>
              <a:endCxn id="41" idx="6"/>
            </p:cNvCxnSpPr>
            <p:nvPr/>
          </p:nvCxnSpPr>
          <p:spPr>
            <a:xfrm>
              <a:off x="5101224" y="3326181"/>
              <a:ext cx="333121" cy="463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944"/>
            <p:cNvCxnSpPr>
              <a:stCxn id="41" idx="1"/>
              <a:endCxn id="34" idx="1"/>
            </p:cNvCxnSpPr>
            <p:nvPr/>
          </p:nvCxnSpPr>
          <p:spPr>
            <a:xfrm flipH="1">
              <a:off x="5348986" y="3395325"/>
              <a:ext cx="134127" cy="37782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945"/>
            <p:cNvCxnSpPr>
              <a:stCxn id="41" idx="1"/>
              <a:endCxn id="43" idx="5"/>
            </p:cNvCxnSpPr>
            <p:nvPr/>
          </p:nvCxnSpPr>
          <p:spPr>
            <a:xfrm>
              <a:off x="5483113" y="3395325"/>
              <a:ext cx="532590" cy="31426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946"/>
            <p:cNvCxnSpPr>
              <a:stCxn id="42" idx="1"/>
              <a:endCxn id="43" idx="3"/>
            </p:cNvCxnSpPr>
            <p:nvPr/>
          </p:nvCxnSpPr>
          <p:spPr>
            <a:xfrm flipH="1">
              <a:off x="6056867" y="3242400"/>
              <a:ext cx="379265" cy="46903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947"/>
            <p:cNvCxnSpPr>
              <a:stCxn id="43" idx="2"/>
              <a:endCxn id="31" idx="6"/>
            </p:cNvCxnSpPr>
            <p:nvPr/>
          </p:nvCxnSpPr>
          <p:spPr>
            <a:xfrm>
              <a:off x="6064471" y="3732396"/>
              <a:ext cx="881831" cy="101419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948"/>
            <p:cNvCxnSpPr>
              <a:stCxn id="43" idx="6"/>
              <a:endCxn id="23" idx="5"/>
            </p:cNvCxnSpPr>
            <p:nvPr/>
          </p:nvCxnSpPr>
          <p:spPr>
            <a:xfrm flipH="1">
              <a:off x="5869087" y="3729786"/>
              <a:ext cx="137167" cy="369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949"/>
            <p:cNvCxnSpPr>
              <a:stCxn id="43" idx="2"/>
              <a:endCxn id="32" idx="1"/>
            </p:cNvCxnSpPr>
            <p:nvPr/>
          </p:nvCxnSpPr>
          <p:spPr>
            <a:xfrm>
              <a:off x="6064471" y="3732396"/>
              <a:ext cx="341756" cy="34391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950"/>
            <p:cNvCxnSpPr>
              <a:stCxn id="39" idx="0"/>
              <a:endCxn id="43" idx="4"/>
            </p:cNvCxnSpPr>
            <p:nvPr/>
          </p:nvCxnSpPr>
          <p:spPr>
            <a:xfrm>
              <a:off x="5973232" y="3194621"/>
              <a:ext cx="63436" cy="50736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951"/>
            <p:cNvCxnSpPr/>
            <p:nvPr/>
          </p:nvCxnSpPr>
          <p:spPr>
            <a:xfrm flipH="1">
              <a:off x="6867087" y="2762045"/>
              <a:ext cx="359878" cy="28649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7583241" y="3572203"/>
            <a:ext cx="2856433" cy="2856433"/>
            <a:chOff x="5057961" y="1938305"/>
            <a:chExt cx="2192629" cy="2192629"/>
          </a:xfrm>
        </p:grpSpPr>
        <p:sp>
          <p:nvSpPr>
            <p:cNvPr id="84" name="Oval 891"/>
            <p:cNvSpPr/>
            <p:nvPr/>
          </p:nvSpPr>
          <p:spPr>
            <a:xfrm rot="10954004">
              <a:off x="6057893" y="217096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Dodecagon 892"/>
            <p:cNvSpPr/>
            <p:nvPr/>
          </p:nvSpPr>
          <p:spPr>
            <a:xfrm>
              <a:off x="5089995" y="1970339"/>
              <a:ext cx="2128561" cy="2128561"/>
            </a:xfrm>
            <a:prstGeom prst="dodecagon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Oval 893"/>
            <p:cNvSpPr/>
            <p:nvPr/>
          </p:nvSpPr>
          <p:spPr>
            <a:xfrm rot="960000">
              <a:off x="5067897" y="27023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Oval 894"/>
            <p:cNvSpPr/>
            <p:nvPr/>
          </p:nvSpPr>
          <p:spPr>
            <a:xfrm rot="960000">
              <a:off x="5361120" y="221431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Oval 895"/>
            <p:cNvSpPr/>
            <p:nvPr/>
          </p:nvSpPr>
          <p:spPr>
            <a:xfrm rot="960000">
              <a:off x="5859061" y="19383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Oval 896"/>
            <p:cNvSpPr/>
            <p:nvPr/>
          </p:nvSpPr>
          <p:spPr>
            <a:xfrm rot="960000">
              <a:off x="6428297" y="194824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Oval 897"/>
            <p:cNvSpPr/>
            <p:nvPr/>
          </p:nvSpPr>
          <p:spPr>
            <a:xfrm rot="960000">
              <a:off x="6916302" y="224146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Oval 898"/>
            <p:cNvSpPr/>
            <p:nvPr/>
          </p:nvSpPr>
          <p:spPr>
            <a:xfrm rot="960000">
              <a:off x="7192316" y="27394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Oval 899"/>
            <p:cNvSpPr/>
            <p:nvPr/>
          </p:nvSpPr>
          <p:spPr>
            <a:xfrm rot="960000">
              <a:off x="7182380" y="3308642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Oval 900"/>
            <p:cNvSpPr/>
            <p:nvPr/>
          </p:nvSpPr>
          <p:spPr>
            <a:xfrm rot="960000">
              <a:off x="6889156" y="379664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Oval 901"/>
            <p:cNvSpPr/>
            <p:nvPr/>
          </p:nvSpPr>
          <p:spPr>
            <a:xfrm rot="960000">
              <a:off x="6391216" y="40726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Oval 902"/>
            <p:cNvSpPr/>
            <p:nvPr/>
          </p:nvSpPr>
          <p:spPr>
            <a:xfrm rot="960000">
              <a:off x="5821979" y="40627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Oval 903"/>
            <p:cNvSpPr/>
            <p:nvPr/>
          </p:nvSpPr>
          <p:spPr>
            <a:xfrm rot="960000">
              <a:off x="5333974" y="376950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Oval 904"/>
            <p:cNvSpPr/>
            <p:nvPr/>
          </p:nvSpPr>
          <p:spPr>
            <a:xfrm rot="960000">
              <a:off x="5057961" y="32715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Oval 905"/>
            <p:cNvSpPr/>
            <p:nvPr/>
          </p:nvSpPr>
          <p:spPr>
            <a:xfrm rot="10954004">
              <a:off x="5791565" y="25704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Oval 906"/>
            <p:cNvSpPr/>
            <p:nvPr/>
          </p:nvSpPr>
          <p:spPr>
            <a:xfrm rot="10954004">
              <a:off x="6355176" y="245688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Oval 907"/>
            <p:cNvSpPr/>
            <p:nvPr/>
          </p:nvSpPr>
          <p:spPr>
            <a:xfrm rot="10954004">
              <a:off x="6494750" y="2805857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Oval 908"/>
            <p:cNvSpPr/>
            <p:nvPr/>
          </p:nvSpPr>
          <p:spPr>
            <a:xfrm rot="10954004">
              <a:off x="5945399" y="313637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Oval 909"/>
            <p:cNvSpPr/>
            <p:nvPr/>
          </p:nvSpPr>
          <p:spPr>
            <a:xfrm rot="10954004">
              <a:off x="5546708" y="290132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Oval 910"/>
            <p:cNvSpPr/>
            <p:nvPr/>
          </p:nvSpPr>
          <p:spPr>
            <a:xfrm rot="10954004">
              <a:off x="5434316" y="334468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Oval 911"/>
            <p:cNvSpPr/>
            <p:nvPr/>
          </p:nvSpPr>
          <p:spPr>
            <a:xfrm rot="10954004">
              <a:off x="6387335" y="319175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Oval 912"/>
            <p:cNvSpPr/>
            <p:nvPr/>
          </p:nvSpPr>
          <p:spPr>
            <a:xfrm rot="10954004">
              <a:off x="6006225" y="370195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" name="Oval 913"/>
            <p:cNvSpPr/>
            <p:nvPr/>
          </p:nvSpPr>
          <p:spPr>
            <a:xfrm rot="10954004">
              <a:off x="6828236" y="30358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7" name="Straight Connector 914"/>
            <p:cNvCxnSpPr>
              <a:endCxn id="84" idx="5"/>
            </p:cNvCxnSpPr>
            <p:nvPr/>
          </p:nvCxnSpPr>
          <p:spPr>
            <a:xfrm>
              <a:off x="5879903" y="1955761"/>
              <a:ext cx="187468" cy="2228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915"/>
            <p:cNvCxnSpPr>
              <a:stCxn id="89" idx="2"/>
              <a:endCxn id="84" idx="3"/>
            </p:cNvCxnSpPr>
            <p:nvPr/>
          </p:nvCxnSpPr>
          <p:spPr>
            <a:xfrm flipH="1">
              <a:off x="6108535" y="1969347"/>
              <a:ext cx="320891" cy="21109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916"/>
            <p:cNvCxnSpPr>
              <a:stCxn id="89" idx="4"/>
              <a:endCxn id="99" idx="3"/>
            </p:cNvCxnSpPr>
            <p:nvPr/>
          </p:nvCxnSpPr>
          <p:spPr>
            <a:xfrm flipH="1">
              <a:off x="6405818" y="2005386"/>
              <a:ext cx="43585" cy="46097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917"/>
            <p:cNvCxnSpPr>
              <a:stCxn id="87" idx="7"/>
              <a:endCxn id="84" idx="6"/>
            </p:cNvCxnSpPr>
            <p:nvPr/>
          </p:nvCxnSpPr>
          <p:spPr>
            <a:xfrm flipV="1">
              <a:off x="5415742" y="2198797"/>
              <a:ext cx="642180" cy="3053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918"/>
            <p:cNvCxnSpPr>
              <a:stCxn id="84" idx="7"/>
              <a:endCxn id="98" idx="3"/>
            </p:cNvCxnSpPr>
            <p:nvPr/>
          </p:nvCxnSpPr>
          <p:spPr>
            <a:xfrm flipH="1">
              <a:off x="5842207" y="2219761"/>
              <a:ext cx="223318" cy="36021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919"/>
            <p:cNvCxnSpPr>
              <a:stCxn id="87" idx="4"/>
              <a:endCxn id="98" idx="6"/>
            </p:cNvCxnSpPr>
            <p:nvPr/>
          </p:nvCxnSpPr>
          <p:spPr>
            <a:xfrm>
              <a:off x="5382226" y="2271463"/>
              <a:ext cx="409368" cy="3268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920"/>
            <p:cNvCxnSpPr>
              <a:stCxn id="86" idx="5"/>
              <a:endCxn id="98" idx="1"/>
            </p:cNvCxnSpPr>
            <p:nvPr/>
          </p:nvCxnSpPr>
          <p:spPr>
            <a:xfrm flipV="1">
              <a:off x="5111160" y="2621137"/>
              <a:ext cx="729202" cy="13580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921"/>
            <p:cNvCxnSpPr>
              <a:stCxn id="99" idx="0"/>
              <a:endCxn id="101" idx="3"/>
            </p:cNvCxnSpPr>
            <p:nvPr/>
          </p:nvCxnSpPr>
          <p:spPr>
            <a:xfrm flipH="1">
              <a:off x="5996041" y="2515131"/>
              <a:ext cx="386967" cy="63072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922"/>
            <p:cNvCxnSpPr>
              <a:stCxn id="98" idx="2"/>
            </p:cNvCxnSpPr>
            <p:nvPr/>
          </p:nvCxnSpPr>
          <p:spPr>
            <a:xfrm flipV="1">
              <a:off x="5849811" y="2497273"/>
              <a:ext cx="525611" cy="1036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923"/>
            <p:cNvCxnSpPr>
              <a:stCxn id="84" idx="1"/>
              <a:endCxn id="99" idx="7"/>
            </p:cNvCxnSpPr>
            <p:nvPr/>
          </p:nvCxnSpPr>
          <p:spPr>
            <a:xfrm>
              <a:off x="6106690" y="2221607"/>
              <a:ext cx="256118" cy="28407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924"/>
            <p:cNvCxnSpPr>
              <a:stCxn id="98" idx="0"/>
              <a:endCxn id="101" idx="3"/>
            </p:cNvCxnSpPr>
            <p:nvPr/>
          </p:nvCxnSpPr>
          <p:spPr>
            <a:xfrm>
              <a:off x="5819398" y="2628740"/>
              <a:ext cx="176643" cy="517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925"/>
            <p:cNvCxnSpPr>
              <a:stCxn id="98" idx="0"/>
              <a:endCxn id="102" idx="3"/>
            </p:cNvCxnSpPr>
            <p:nvPr/>
          </p:nvCxnSpPr>
          <p:spPr>
            <a:xfrm flipH="1">
              <a:off x="5597350" y="2628740"/>
              <a:ext cx="222048" cy="2820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926"/>
            <p:cNvCxnSpPr>
              <a:stCxn id="86" idx="4"/>
              <a:endCxn id="102" idx="6"/>
            </p:cNvCxnSpPr>
            <p:nvPr/>
          </p:nvCxnSpPr>
          <p:spPr>
            <a:xfrm>
              <a:off x="5089003" y="2759468"/>
              <a:ext cx="457734" cy="16968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927"/>
            <p:cNvCxnSpPr>
              <a:stCxn id="102" idx="7"/>
              <a:endCxn id="97" idx="7"/>
            </p:cNvCxnSpPr>
            <p:nvPr/>
          </p:nvCxnSpPr>
          <p:spPr>
            <a:xfrm flipH="1">
              <a:off x="5112583" y="2950118"/>
              <a:ext cx="441758" cy="33645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928"/>
            <p:cNvCxnSpPr>
              <a:stCxn id="102" idx="1"/>
              <a:endCxn id="101" idx="6"/>
            </p:cNvCxnSpPr>
            <p:nvPr/>
          </p:nvCxnSpPr>
          <p:spPr>
            <a:xfrm>
              <a:off x="5595505" y="2951963"/>
              <a:ext cx="349924" cy="21224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929"/>
            <p:cNvCxnSpPr>
              <a:stCxn id="99" idx="3"/>
              <a:endCxn id="90" idx="3"/>
            </p:cNvCxnSpPr>
            <p:nvPr/>
          </p:nvCxnSpPr>
          <p:spPr>
            <a:xfrm flipV="1">
              <a:off x="6405818" y="2284727"/>
              <a:ext cx="514138" cy="1816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930"/>
            <p:cNvCxnSpPr>
              <a:stCxn id="99" idx="1"/>
              <a:endCxn id="91" idx="0"/>
            </p:cNvCxnSpPr>
            <p:nvPr/>
          </p:nvCxnSpPr>
          <p:spPr>
            <a:xfrm>
              <a:off x="6403972" y="2507528"/>
              <a:ext cx="825512" cy="23300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931"/>
            <p:cNvCxnSpPr>
              <a:stCxn id="100" idx="3"/>
              <a:endCxn id="85" idx="1"/>
            </p:cNvCxnSpPr>
            <p:nvPr/>
          </p:nvCxnSpPr>
          <p:spPr>
            <a:xfrm flipV="1">
              <a:off x="6545392" y="2749431"/>
              <a:ext cx="673164" cy="6590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932"/>
            <p:cNvCxnSpPr>
              <a:stCxn id="99" idx="0"/>
              <a:endCxn id="100" idx="5"/>
            </p:cNvCxnSpPr>
            <p:nvPr/>
          </p:nvCxnSpPr>
          <p:spPr>
            <a:xfrm>
              <a:off x="6383008" y="2515131"/>
              <a:ext cx="121220" cy="2983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933"/>
            <p:cNvCxnSpPr>
              <a:stCxn id="100" idx="6"/>
              <a:endCxn id="101" idx="3"/>
            </p:cNvCxnSpPr>
            <p:nvPr/>
          </p:nvCxnSpPr>
          <p:spPr>
            <a:xfrm flipH="1">
              <a:off x="5996041" y="2833690"/>
              <a:ext cx="498738" cy="3121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934"/>
            <p:cNvCxnSpPr>
              <a:stCxn id="100" idx="0"/>
              <a:endCxn id="106" idx="5"/>
            </p:cNvCxnSpPr>
            <p:nvPr/>
          </p:nvCxnSpPr>
          <p:spPr>
            <a:xfrm>
              <a:off x="6522582" y="2864102"/>
              <a:ext cx="315131" cy="17942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935"/>
            <p:cNvCxnSpPr>
              <a:stCxn id="106" idx="2"/>
              <a:endCxn id="92" idx="2"/>
            </p:cNvCxnSpPr>
            <p:nvPr/>
          </p:nvCxnSpPr>
          <p:spPr>
            <a:xfrm>
              <a:off x="6886481" y="3066337"/>
              <a:ext cx="297028" cy="26341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936"/>
            <p:cNvCxnSpPr>
              <a:stCxn id="100" idx="0"/>
              <a:endCxn id="104" idx="3"/>
            </p:cNvCxnSpPr>
            <p:nvPr/>
          </p:nvCxnSpPr>
          <p:spPr>
            <a:xfrm flipH="1">
              <a:off x="6437977" y="2864102"/>
              <a:ext cx="84605" cy="3371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937"/>
            <p:cNvCxnSpPr/>
            <p:nvPr/>
          </p:nvCxnSpPr>
          <p:spPr>
            <a:xfrm flipV="1">
              <a:off x="6453920" y="3063668"/>
              <a:ext cx="381949" cy="14256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938"/>
            <p:cNvCxnSpPr>
              <a:stCxn id="104" idx="2"/>
              <a:endCxn id="92" idx="2"/>
            </p:cNvCxnSpPr>
            <p:nvPr/>
          </p:nvCxnSpPr>
          <p:spPr>
            <a:xfrm>
              <a:off x="6445580" y="3222200"/>
              <a:ext cx="737929" cy="10754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939"/>
            <p:cNvCxnSpPr>
              <a:stCxn id="93" idx="0"/>
              <a:endCxn id="104" idx="2"/>
            </p:cNvCxnSpPr>
            <p:nvPr/>
          </p:nvCxnSpPr>
          <p:spPr>
            <a:xfrm flipH="1" flipV="1">
              <a:off x="6445580" y="3222200"/>
              <a:ext cx="480745" cy="57557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940"/>
            <p:cNvCxnSpPr>
              <a:stCxn id="101" idx="2"/>
              <a:endCxn id="104" idx="7"/>
            </p:cNvCxnSpPr>
            <p:nvPr/>
          </p:nvCxnSpPr>
          <p:spPr>
            <a:xfrm>
              <a:off x="6003644" y="3166818"/>
              <a:ext cx="391323" cy="7373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941"/>
            <p:cNvCxnSpPr>
              <a:stCxn id="101" idx="7"/>
              <a:endCxn id="103" idx="3"/>
            </p:cNvCxnSpPr>
            <p:nvPr/>
          </p:nvCxnSpPr>
          <p:spPr>
            <a:xfrm flipH="1">
              <a:off x="5484958" y="3185173"/>
              <a:ext cx="468073" cy="16898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942"/>
            <p:cNvCxnSpPr>
              <a:stCxn id="102" idx="7"/>
              <a:endCxn id="103" idx="4"/>
            </p:cNvCxnSpPr>
            <p:nvPr/>
          </p:nvCxnSpPr>
          <p:spPr>
            <a:xfrm flipH="1">
              <a:off x="5464758" y="2950118"/>
              <a:ext cx="89582" cy="39459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943"/>
            <p:cNvCxnSpPr>
              <a:stCxn id="97" idx="5"/>
              <a:endCxn id="103" idx="6"/>
            </p:cNvCxnSpPr>
            <p:nvPr/>
          </p:nvCxnSpPr>
          <p:spPr>
            <a:xfrm>
              <a:off x="5101224" y="3326181"/>
              <a:ext cx="333121" cy="463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944"/>
            <p:cNvCxnSpPr>
              <a:stCxn id="103" idx="1"/>
              <a:endCxn id="96" idx="1"/>
            </p:cNvCxnSpPr>
            <p:nvPr/>
          </p:nvCxnSpPr>
          <p:spPr>
            <a:xfrm flipH="1">
              <a:off x="5348986" y="3395325"/>
              <a:ext cx="134127" cy="37782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945"/>
            <p:cNvCxnSpPr>
              <a:stCxn id="103" idx="1"/>
              <a:endCxn id="105" idx="5"/>
            </p:cNvCxnSpPr>
            <p:nvPr/>
          </p:nvCxnSpPr>
          <p:spPr>
            <a:xfrm>
              <a:off x="5483113" y="3395325"/>
              <a:ext cx="532590" cy="31426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946"/>
            <p:cNvCxnSpPr>
              <a:stCxn id="104" idx="1"/>
              <a:endCxn id="105" idx="3"/>
            </p:cNvCxnSpPr>
            <p:nvPr/>
          </p:nvCxnSpPr>
          <p:spPr>
            <a:xfrm flipH="1">
              <a:off x="6056867" y="3242400"/>
              <a:ext cx="379265" cy="46903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947"/>
            <p:cNvCxnSpPr>
              <a:stCxn id="105" idx="2"/>
              <a:endCxn id="93" idx="6"/>
            </p:cNvCxnSpPr>
            <p:nvPr/>
          </p:nvCxnSpPr>
          <p:spPr>
            <a:xfrm>
              <a:off x="6064471" y="3732396"/>
              <a:ext cx="881831" cy="101419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948"/>
            <p:cNvCxnSpPr>
              <a:stCxn id="105" idx="6"/>
              <a:endCxn id="85" idx="5"/>
            </p:cNvCxnSpPr>
            <p:nvPr/>
          </p:nvCxnSpPr>
          <p:spPr>
            <a:xfrm flipH="1">
              <a:off x="5869087" y="3729786"/>
              <a:ext cx="137167" cy="369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949"/>
            <p:cNvCxnSpPr>
              <a:stCxn id="105" idx="2"/>
              <a:endCxn id="94" idx="1"/>
            </p:cNvCxnSpPr>
            <p:nvPr/>
          </p:nvCxnSpPr>
          <p:spPr>
            <a:xfrm>
              <a:off x="6064471" y="3732396"/>
              <a:ext cx="341756" cy="34391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950"/>
            <p:cNvCxnSpPr>
              <a:stCxn id="101" idx="0"/>
              <a:endCxn id="105" idx="4"/>
            </p:cNvCxnSpPr>
            <p:nvPr/>
          </p:nvCxnSpPr>
          <p:spPr>
            <a:xfrm>
              <a:off x="5973232" y="3194621"/>
              <a:ext cx="63436" cy="50736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951"/>
            <p:cNvCxnSpPr/>
            <p:nvPr/>
          </p:nvCxnSpPr>
          <p:spPr>
            <a:xfrm flipH="1">
              <a:off x="6867087" y="2762045"/>
              <a:ext cx="359878" cy="28649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1636362" y="1607090"/>
            <a:ext cx="69352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</a:rPr>
              <a:t>技术风险及对策</a:t>
            </a:r>
          </a:p>
          <a:p>
            <a:endParaRPr lang="en-US" altLang="zh-CN" sz="2800" smtClean="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</a:t>
            </a:r>
            <a:r>
              <a:rPr lang="en-US" altLang="zh-CN" sz="2800" smtClean="0">
                <a:solidFill>
                  <a:schemeClr val="bg1"/>
                </a:solidFill>
              </a:rPr>
              <a:t>       </a:t>
            </a:r>
            <a:r>
              <a:rPr lang="zh-CN" altLang="en-US" sz="2800" smtClean="0">
                <a:solidFill>
                  <a:schemeClr val="bg1"/>
                </a:solidFill>
              </a:rPr>
              <a:t>前</a:t>
            </a:r>
            <a:r>
              <a:rPr lang="zh-CN" altLang="en-US" sz="2800">
                <a:solidFill>
                  <a:schemeClr val="bg1"/>
                </a:solidFill>
              </a:rPr>
              <a:t>后端分离的项目开发经验，安卓开发还不够成熟，虽然已掌握简单的开发技能，但是这些在实际过程中应该会遇到种种问题，开发不会很顺利，在进度上有影响项目开发效率的风险。</a:t>
            </a:r>
          </a:p>
          <a:p>
            <a:r>
              <a:rPr lang="zh-CN" altLang="en-US" sz="2800" smtClean="0">
                <a:solidFill>
                  <a:schemeClr val="bg1"/>
                </a:solidFill>
              </a:rPr>
              <a:t>         团队</a:t>
            </a:r>
            <a:r>
              <a:rPr lang="zh-CN" altLang="en-US" sz="2800">
                <a:solidFill>
                  <a:schemeClr val="bg1"/>
                </a:solidFill>
              </a:rPr>
              <a:t>成员通过高效率的学习，掌握更多的技巧，克服更多的问题。实在不行可以通过询问同学，老师来解决问题。</a:t>
            </a:r>
          </a:p>
        </p:txBody>
      </p:sp>
    </p:spTree>
    <p:extLst>
      <p:ext uri="{BB962C8B-B14F-4D97-AF65-F5344CB8AC3E}">
        <p14:creationId xmlns:p14="http://schemas.microsoft.com/office/powerpoint/2010/main" val="140177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 rot="16200000">
            <a:off x="915745" y="2710507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 rot="16200000">
            <a:off x="957613" y="921920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 rot="16200000">
            <a:off x="1711642" y="400349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 rot="16200000">
            <a:off x="674627" y="3671561"/>
            <a:ext cx="207889" cy="20788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/>
        </p:nvSpPr>
        <p:spPr>
          <a:xfrm flipH="1">
            <a:off x="10559611" y="583223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9720838" y="3178909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10314850" y="5801526"/>
            <a:ext cx="489521" cy="489521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8982271" y="921920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1085391" y="2764119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0957560" y="4681386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9008367" y="5558720"/>
            <a:ext cx="975132" cy="975132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9450262" y="2132906"/>
            <a:ext cx="795897" cy="855875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89411" y="1440181"/>
            <a:ext cx="79314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潜在进入者风险及对策</a:t>
            </a:r>
          </a:p>
          <a:p>
            <a:endParaRPr lang="en-US" altLang="zh-CN" sz="280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800" smtClean="0">
                <a:solidFill>
                  <a:schemeClr val="bg1"/>
                </a:solidFill>
                <a:latin typeface="+mj-ea"/>
                <a:ea typeface="+mj-ea"/>
              </a:rPr>
              <a:t>本</a:t>
            </a: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</a:rPr>
              <a:t>产品由于盈利较小，而且对市场的需求量不明确，在初期投入市场过程中，担负着在运行和维护方面的风险。例如宣传不到位没有人了解该产品，导致用户少，热度少。</a:t>
            </a:r>
          </a:p>
          <a:p>
            <a:r>
              <a:rPr lang="zh-CN" altLang="en-US" sz="2800" smtClean="0">
                <a:solidFill>
                  <a:schemeClr val="bg1"/>
                </a:solidFill>
                <a:latin typeface="+mj-ea"/>
                <a:ea typeface="+mj-ea"/>
              </a:rPr>
              <a:t>       本</a:t>
            </a: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</a:rPr>
              <a:t>款产品为了推广更多用户，采用了更加亲民的服务费用，以薄利多销的模式运行，如果想要保证不亏损，就需要严格控制成本，</a:t>
            </a:r>
            <a:r>
              <a:rPr lang="en-US" altLang="zh-CN" sz="2800">
                <a:solidFill>
                  <a:schemeClr val="bg1"/>
                </a:solidFill>
                <a:latin typeface="+mj-ea"/>
                <a:ea typeface="+mj-ea"/>
              </a:rPr>
              <a:t>APP</a:t>
            </a: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</a:rPr>
              <a:t>的技术和实体设备方面需要不断优化以减少成本。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3226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矩形 414"/>
          <p:cNvSpPr/>
          <p:nvPr/>
        </p:nvSpPr>
        <p:spPr>
          <a:xfrm>
            <a:off x="-9001" y="1747119"/>
            <a:ext cx="12192000" cy="446266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641"/>
          <p:cNvGrpSpPr/>
          <p:nvPr/>
        </p:nvGrpSpPr>
        <p:grpSpPr>
          <a:xfrm>
            <a:off x="1120734" y="2524075"/>
            <a:ext cx="2720000" cy="2720000"/>
            <a:chOff x="2736039" y="1780527"/>
            <a:chExt cx="2720000" cy="2720000"/>
          </a:xfrm>
        </p:grpSpPr>
        <p:sp>
          <p:nvSpPr>
            <p:cNvPr id="3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4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Rounded Rectangle 536"/>
            <p:cNvSpPr/>
            <p:nvPr/>
          </p:nvSpPr>
          <p:spPr>
            <a:xfrm rot="8353978">
              <a:off x="4023194" y="2753930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08" name="Group 641"/>
          <p:cNvGrpSpPr/>
          <p:nvPr/>
        </p:nvGrpSpPr>
        <p:grpSpPr>
          <a:xfrm>
            <a:off x="4736000" y="2524075"/>
            <a:ext cx="2720000" cy="2720000"/>
            <a:chOff x="2736039" y="1780527"/>
            <a:chExt cx="2720000" cy="2720000"/>
          </a:xfrm>
        </p:grpSpPr>
        <p:sp>
          <p:nvSpPr>
            <p:cNvPr id="209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0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1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2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3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4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5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6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7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9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0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1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2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3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4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5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6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7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8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9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0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1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2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3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4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5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6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7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8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9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0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1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2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3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4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5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6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9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0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1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2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3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4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5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7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8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9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0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1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2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3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4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5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6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7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8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9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0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1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2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3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4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5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6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7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8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9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0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1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2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3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4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5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6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7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8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9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0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1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2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3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4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5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6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7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8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9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0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1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2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3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4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5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6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7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8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9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0" name="Rounded Rectangle 536"/>
            <p:cNvSpPr/>
            <p:nvPr/>
          </p:nvSpPr>
          <p:spPr>
            <a:xfrm rot="13115801">
              <a:off x="3184715" y="2784892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11" name="Group 641"/>
          <p:cNvGrpSpPr/>
          <p:nvPr/>
        </p:nvGrpSpPr>
        <p:grpSpPr>
          <a:xfrm>
            <a:off x="8351267" y="2524075"/>
            <a:ext cx="2720000" cy="2720000"/>
            <a:chOff x="2736039" y="1780527"/>
            <a:chExt cx="2720000" cy="2720000"/>
          </a:xfrm>
        </p:grpSpPr>
        <p:sp>
          <p:nvSpPr>
            <p:cNvPr id="312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3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4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5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6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7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0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1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2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3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4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5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6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7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8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9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0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1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2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3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4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5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6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7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8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9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0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1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2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3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4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5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6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7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8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9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0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1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2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3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4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5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6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7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8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9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0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1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2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3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4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5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6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7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8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9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0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1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2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3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4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5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6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7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8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9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0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1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2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3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4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5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6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7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8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9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0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1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2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3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4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5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6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7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8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9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0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1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2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3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4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5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6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7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8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9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0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1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2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3" name="Rounded Rectangle 536"/>
            <p:cNvSpPr/>
            <p:nvPr/>
          </p:nvSpPr>
          <p:spPr>
            <a:xfrm rot="16200000">
              <a:off x="3602500" y="3688673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17" name="文本框 416"/>
          <p:cNvSpPr txBox="1"/>
          <p:nvPr/>
        </p:nvSpPr>
        <p:spPr>
          <a:xfrm>
            <a:off x="787477" y="530793"/>
            <a:ext cx="4404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六、团队介绍</a:t>
            </a:r>
            <a:endParaRPr lang="en-US" altLang="zh-CN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512483" y="2325757"/>
            <a:ext cx="92926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团队简介</a:t>
            </a:r>
          </a:p>
          <a:p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（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）团队名称：飞猪们 ；</a:t>
            </a:r>
          </a:p>
          <a:p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（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）团队人数：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 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人 ；</a:t>
            </a:r>
          </a:p>
          <a:p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（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）团队准则：团队至上，互信互助；</a:t>
            </a:r>
          </a:p>
          <a:p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（</a:t>
            </a:r>
            <a:r>
              <a:rPr lang="en-US" altLang="zh-CN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zh-CN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）团队特点：彼此之间默契较高，有很强的凝聚力；学习能力较强，可以高效完成任务；</a:t>
            </a:r>
          </a:p>
        </p:txBody>
      </p:sp>
      <p:cxnSp>
        <p:nvCxnSpPr>
          <p:cNvPr id="414" name="直接连接符 413"/>
          <p:cNvCxnSpPr/>
          <p:nvPr/>
        </p:nvCxnSpPr>
        <p:spPr>
          <a:xfrm>
            <a:off x="658269" y="461170"/>
            <a:ext cx="0" cy="11776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81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52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1556682" y="1192695"/>
            <a:ext cx="3081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团队组织</a:t>
            </a:r>
            <a:endParaRPr lang="zh-CN" altLang="en-US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46372" y="2306993"/>
            <a:ext cx="7012608" cy="3974537"/>
            <a:chOff x="2032000" y="2659625"/>
            <a:chExt cx="7012608" cy="4498998"/>
          </a:xfrm>
        </p:grpSpPr>
        <p:sp>
          <p:nvSpPr>
            <p:cNvPr id="23" name="任意多边形 22"/>
            <p:cNvSpPr/>
            <p:nvPr/>
          </p:nvSpPr>
          <p:spPr>
            <a:xfrm>
              <a:off x="2032000" y="2659625"/>
              <a:ext cx="2191440" cy="1314864"/>
            </a:xfrm>
            <a:custGeom>
              <a:avLst/>
              <a:gdLst>
                <a:gd name="connsiteX0" fmla="*/ 0 w 2191440"/>
                <a:gd name="connsiteY0" fmla="*/ 0 h 1314864"/>
                <a:gd name="connsiteX1" fmla="*/ 2191440 w 2191440"/>
                <a:gd name="connsiteY1" fmla="*/ 0 h 1314864"/>
                <a:gd name="connsiteX2" fmla="*/ 2191440 w 2191440"/>
                <a:gd name="connsiteY2" fmla="*/ 1314864 h 1314864"/>
                <a:gd name="connsiteX3" fmla="*/ 0 w 2191440"/>
                <a:gd name="connsiteY3" fmla="*/ 1314864 h 1314864"/>
                <a:gd name="connsiteX4" fmla="*/ 0 w 2191440"/>
                <a:gd name="connsiteY4" fmla="*/ 0 h 13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1440" h="1314864">
                  <a:moveTo>
                    <a:pt x="0" y="0"/>
                  </a:moveTo>
                  <a:lnTo>
                    <a:pt x="2191440" y="0"/>
                  </a:lnTo>
                  <a:lnTo>
                    <a:pt x="2191440" y="1314864"/>
                  </a:lnTo>
                  <a:lnTo>
                    <a:pt x="0" y="1314864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3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0980" tIns="220980" rIns="220980" bIns="220980" numCol="1" spcCol="1270" anchor="ctr" anchorCtr="0">
              <a:noAutofit/>
            </a:bodyPr>
            <a:lstStyle/>
            <a:p>
              <a:pPr lvl="0" algn="ctr" defTabSz="2578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800" kern="1200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4442584" y="2659625"/>
              <a:ext cx="2191440" cy="1314864"/>
            </a:xfrm>
            <a:custGeom>
              <a:avLst/>
              <a:gdLst>
                <a:gd name="connsiteX0" fmla="*/ 0 w 2191440"/>
                <a:gd name="connsiteY0" fmla="*/ 0 h 1314864"/>
                <a:gd name="connsiteX1" fmla="*/ 2191440 w 2191440"/>
                <a:gd name="connsiteY1" fmla="*/ 0 h 1314864"/>
                <a:gd name="connsiteX2" fmla="*/ 2191440 w 2191440"/>
                <a:gd name="connsiteY2" fmla="*/ 1314864 h 1314864"/>
                <a:gd name="connsiteX3" fmla="*/ 0 w 2191440"/>
                <a:gd name="connsiteY3" fmla="*/ 1314864 h 1314864"/>
                <a:gd name="connsiteX4" fmla="*/ 0 w 2191440"/>
                <a:gd name="connsiteY4" fmla="*/ 0 h 13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1440" h="1314864">
                  <a:moveTo>
                    <a:pt x="0" y="0"/>
                  </a:moveTo>
                  <a:lnTo>
                    <a:pt x="2191440" y="0"/>
                  </a:lnTo>
                  <a:lnTo>
                    <a:pt x="2191440" y="1314864"/>
                  </a:lnTo>
                  <a:lnTo>
                    <a:pt x="0" y="1314864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3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0980" tIns="220980" rIns="220980" bIns="220980" numCol="1" spcCol="1270" anchor="ctr" anchorCtr="0">
              <a:noAutofit/>
            </a:bodyPr>
            <a:lstStyle/>
            <a:p>
              <a:pPr lvl="0" algn="ctr" defTabSz="2578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800" kern="12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6853168" y="2659625"/>
              <a:ext cx="2191440" cy="1314864"/>
            </a:xfrm>
            <a:custGeom>
              <a:avLst/>
              <a:gdLst>
                <a:gd name="connsiteX0" fmla="*/ 0 w 2191440"/>
                <a:gd name="connsiteY0" fmla="*/ 0 h 1314864"/>
                <a:gd name="connsiteX1" fmla="*/ 2191440 w 2191440"/>
                <a:gd name="connsiteY1" fmla="*/ 0 h 1314864"/>
                <a:gd name="connsiteX2" fmla="*/ 2191440 w 2191440"/>
                <a:gd name="connsiteY2" fmla="*/ 1314864 h 1314864"/>
                <a:gd name="connsiteX3" fmla="*/ 0 w 2191440"/>
                <a:gd name="connsiteY3" fmla="*/ 1314864 h 1314864"/>
                <a:gd name="connsiteX4" fmla="*/ 0 w 2191440"/>
                <a:gd name="connsiteY4" fmla="*/ 0 h 13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1440" h="1314864">
                  <a:moveTo>
                    <a:pt x="0" y="0"/>
                  </a:moveTo>
                  <a:lnTo>
                    <a:pt x="2191440" y="0"/>
                  </a:lnTo>
                  <a:lnTo>
                    <a:pt x="2191440" y="1314864"/>
                  </a:lnTo>
                  <a:lnTo>
                    <a:pt x="0" y="1314864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3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0980" tIns="220980" rIns="220980" bIns="220980" numCol="1" spcCol="1270" anchor="ctr" anchorCtr="0">
              <a:noAutofit/>
            </a:bodyPr>
            <a:lstStyle/>
            <a:p>
              <a:pPr lvl="0" algn="ctr" defTabSz="2578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800" kern="1200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2032000" y="4251692"/>
              <a:ext cx="2191440" cy="1314864"/>
            </a:xfrm>
            <a:custGeom>
              <a:avLst/>
              <a:gdLst>
                <a:gd name="connsiteX0" fmla="*/ 0 w 2191440"/>
                <a:gd name="connsiteY0" fmla="*/ 0 h 1314864"/>
                <a:gd name="connsiteX1" fmla="*/ 2191440 w 2191440"/>
                <a:gd name="connsiteY1" fmla="*/ 0 h 1314864"/>
                <a:gd name="connsiteX2" fmla="*/ 2191440 w 2191440"/>
                <a:gd name="connsiteY2" fmla="*/ 1314864 h 1314864"/>
                <a:gd name="connsiteX3" fmla="*/ 0 w 2191440"/>
                <a:gd name="connsiteY3" fmla="*/ 1314864 h 1314864"/>
                <a:gd name="connsiteX4" fmla="*/ 0 w 2191440"/>
                <a:gd name="connsiteY4" fmla="*/ 0 h 13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1440" h="1314864">
                  <a:moveTo>
                    <a:pt x="0" y="0"/>
                  </a:moveTo>
                  <a:lnTo>
                    <a:pt x="2191440" y="0"/>
                  </a:lnTo>
                  <a:lnTo>
                    <a:pt x="2191440" y="1314864"/>
                  </a:lnTo>
                  <a:lnTo>
                    <a:pt x="0" y="1314864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3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0980" tIns="220980" rIns="220980" bIns="220980" numCol="1" spcCol="1270" anchor="ctr" anchorCtr="0">
              <a:noAutofit/>
            </a:bodyPr>
            <a:lstStyle/>
            <a:p>
              <a:pPr lvl="0" algn="ctr" defTabSz="2578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800" kern="1200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4442584" y="5843759"/>
              <a:ext cx="2191440" cy="1314864"/>
            </a:xfrm>
            <a:custGeom>
              <a:avLst/>
              <a:gdLst>
                <a:gd name="connsiteX0" fmla="*/ 0 w 2191440"/>
                <a:gd name="connsiteY0" fmla="*/ 0 h 1314864"/>
                <a:gd name="connsiteX1" fmla="*/ 2191440 w 2191440"/>
                <a:gd name="connsiteY1" fmla="*/ 0 h 1314864"/>
                <a:gd name="connsiteX2" fmla="*/ 2191440 w 2191440"/>
                <a:gd name="connsiteY2" fmla="*/ 1314864 h 1314864"/>
                <a:gd name="connsiteX3" fmla="*/ 0 w 2191440"/>
                <a:gd name="connsiteY3" fmla="*/ 1314864 h 1314864"/>
                <a:gd name="connsiteX4" fmla="*/ 0 w 2191440"/>
                <a:gd name="connsiteY4" fmla="*/ 0 h 13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1440" h="1314864">
                  <a:moveTo>
                    <a:pt x="0" y="0"/>
                  </a:moveTo>
                  <a:lnTo>
                    <a:pt x="2191440" y="0"/>
                  </a:lnTo>
                  <a:lnTo>
                    <a:pt x="2191440" y="1314864"/>
                  </a:lnTo>
                  <a:lnTo>
                    <a:pt x="0" y="1314864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3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0980" tIns="220980" rIns="220980" bIns="220980" numCol="1" spcCol="1270" anchor="ctr" anchorCtr="0">
              <a:noAutofit/>
            </a:bodyPr>
            <a:lstStyle/>
            <a:p>
              <a:pPr lvl="0" algn="ctr" defTabSz="2578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800" kern="1200"/>
            </a:p>
          </p:txBody>
        </p:sp>
      </p:grpSp>
      <p:sp>
        <p:nvSpPr>
          <p:cNvPr id="28" name="任意多边形 27"/>
          <p:cNvSpPr/>
          <p:nvPr/>
        </p:nvSpPr>
        <p:spPr>
          <a:xfrm>
            <a:off x="7267540" y="3745783"/>
            <a:ext cx="2191440" cy="1129272"/>
          </a:xfrm>
          <a:custGeom>
            <a:avLst/>
            <a:gdLst>
              <a:gd name="connsiteX0" fmla="*/ 0 w 2191440"/>
              <a:gd name="connsiteY0" fmla="*/ 0 h 1314864"/>
              <a:gd name="connsiteX1" fmla="*/ 2191440 w 2191440"/>
              <a:gd name="connsiteY1" fmla="*/ 0 h 1314864"/>
              <a:gd name="connsiteX2" fmla="*/ 2191440 w 2191440"/>
              <a:gd name="connsiteY2" fmla="*/ 1314864 h 1314864"/>
              <a:gd name="connsiteX3" fmla="*/ 0 w 2191440"/>
              <a:gd name="connsiteY3" fmla="*/ 1314864 h 1314864"/>
              <a:gd name="connsiteX4" fmla="*/ 0 w 2191440"/>
              <a:gd name="connsiteY4" fmla="*/ 0 h 131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1440" h="1314864">
                <a:moveTo>
                  <a:pt x="0" y="0"/>
                </a:moveTo>
                <a:lnTo>
                  <a:pt x="2191440" y="0"/>
                </a:lnTo>
                <a:lnTo>
                  <a:pt x="2191440" y="1314864"/>
                </a:lnTo>
                <a:lnTo>
                  <a:pt x="0" y="13148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980" tIns="220980" rIns="220980" bIns="220980" numCol="1" spcCol="1270" anchor="ctr" anchorCtr="0">
            <a:noAutofit/>
          </a:bodyPr>
          <a:lstStyle/>
          <a:p>
            <a:pPr lvl="0" algn="ctr" defTabSz="2578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800" b="1"/>
              <a:t>UI</a:t>
            </a:r>
            <a:r>
              <a:rPr lang="zh-CN" altLang="en-US" sz="2800" b="1"/>
              <a:t>设计</a:t>
            </a:r>
            <a:r>
              <a:rPr lang="en-US" altLang="zh-CN" sz="2800" b="1"/>
              <a:t>+</a:t>
            </a:r>
            <a:r>
              <a:rPr lang="zh-CN" altLang="en-US" sz="2800" b="1"/>
              <a:t>原型</a:t>
            </a:r>
            <a:endParaRPr lang="zh-CN" altLang="en-US" sz="2800" b="1" kern="1200"/>
          </a:p>
        </p:txBody>
      </p:sp>
      <p:sp>
        <p:nvSpPr>
          <p:cNvPr id="29" name="任意多边形 28"/>
          <p:cNvSpPr/>
          <p:nvPr/>
        </p:nvSpPr>
        <p:spPr>
          <a:xfrm>
            <a:off x="4856956" y="3745783"/>
            <a:ext cx="2191440" cy="1129272"/>
          </a:xfrm>
          <a:custGeom>
            <a:avLst/>
            <a:gdLst>
              <a:gd name="connsiteX0" fmla="*/ 0 w 2191440"/>
              <a:gd name="connsiteY0" fmla="*/ 0 h 1314864"/>
              <a:gd name="connsiteX1" fmla="*/ 2191440 w 2191440"/>
              <a:gd name="connsiteY1" fmla="*/ 0 h 1314864"/>
              <a:gd name="connsiteX2" fmla="*/ 2191440 w 2191440"/>
              <a:gd name="connsiteY2" fmla="*/ 1314864 h 1314864"/>
              <a:gd name="connsiteX3" fmla="*/ 0 w 2191440"/>
              <a:gd name="connsiteY3" fmla="*/ 1314864 h 1314864"/>
              <a:gd name="connsiteX4" fmla="*/ 0 w 2191440"/>
              <a:gd name="connsiteY4" fmla="*/ 0 h 131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1440" h="1314864">
                <a:moveTo>
                  <a:pt x="0" y="0"/>
                </a:moveTo>
                <a:lnTo>
                  <a:pt x="2191440" y="0"/>
                </a:lnTo>
                <a:lnTo>
                  <a:pt x="2191440" y="1314864"/>
                </a:lnTo>
                <a:lnTo>
                  <a:pt x="0" y="13148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980" tIns="220980" rIns="220980" bIns="220980" numCol="1" spcCol="1270" anchor="ctr" anchorCtr="0">
            <a:noAutofit/>
          </a:bodyPr>
          <a:lstStyle/>
          <a:p>
            <a:pPr lvl="0" algn="ctr" defTabSz="2578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/>
              <a:t>文档撰写</a:t>
            </a:r>
            <a:endParaRPr lang="zh-CN" altLang="en-US" sz="2800" b="1" kern="1200"/>
          </a:p>
        </p:txBody>
      </p:sp>
      <p:sp>
        <p:nvSpPr>
          <p:cNvPr id="30" name="矩形 29"/>
          <p:cNvSpPr/>
          <p:nvPr/>
        </p:nvSpPr>
        <p:spPr>
          <a:xfrm>
            <a:off x="2548069" y="2610019"/>
            <a:ext cx="1988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/>
              <a:t>前端工程师</a:t>
            </a:r>
          </a:p>
        </p:txBody>
      </p:sp>
      <p:sp>
        <p:nvSpPr>
          <p:cNvPr id="31" name="矩形 30"/>
          <p:cNvSpPr/>
          <p:nvPr/>
        </p:nvSpPr>
        <p:spPr>
          <a:xfrm>
            <a:off x="4962661" y="2610019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/>
              <a:t>后端工程师</a:t>
            </a:r>
          </a:p>
        </p:txBody>
      </p:sp>
      <p:sp>
        <p:nvSpPr>
          <p:cNvPr id="32" name="矩形 31"/>
          <p:cNvSpPr/>
          <p:nvPr/>
        </p:nvSpPr>
        <p:spPr>
          <a:xfrm>
            <a:off x="7373245" y="2610019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/>
              <a:t>算法工程师</a:t>
            </a:r>
          </a:p>
        </p:txBody>
      </p:sp>
      <p:sp>
        <p:nvSpPr>
          <p:cNvPr id="33" name="矩形 32"/>
          <p:cNvSpPr/>
          <p:nvPr/>
        </p:nvSpPr>
        <p:spPr>
          <a:xfrm>
            <a:off x="2731612" y="4032651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/>
              <a:t>产品经理</a:t>
            </a:r>
          </a:p>
        </p:txBody>
      </p:sp>
      <p:sp>
        <p:nvSpPr>
          <p:cNvPr id="34" name="矩形 33"/>
          <p:cNvSpPr/>
          <p:nvPr/>
        </p:nvSpPr>
        <p:spPr>
          <a:xfrm>
            <a:off x="4962661" y="5439126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/>
              <a:t>数据库设计</a:t>
            </a:r>
          </a:p>
        </p:txBody>
      </p:sp>
    </p:spTree>
    <p:extLst>
      <p:ext uri="{BB962C8B-B14F-4D97-AF65-F5344CB8AC3E}">
        <p14:creationId xmlns:p14="http://schemas.microsoft.com/office/powerpoint/2010/main" val="36178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 flipV="1">
            <a:off x="1926499" y="1242391"/>
            <a:ext cx="21574" cy="436943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930713" y="1386373"/>
            <a:ext cx="1015663" cy="44524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5400" b="1" smtClean="0">
                <a:solidFill>
                  <a:schemeClr val="bg1"/>
                </a:solidFill>
              </a:rPr>
              <a:t>团队分工列表</a:t>
            </a:r>
            <a:endParaRPr lang="zh-CN" altLang="en-US" sz="5400" b="1">
              <a:solidFill>
                <a:schemeClr val="bg1"/>
              </a:solidFill>
            </a:endParaRPr>
          </a:p>
        </p:txBody>
      </p:sp>
      <p:graphicFrame>
        <p:nvGraphicFramePr>
          <p:cNvPr id="28" name="表格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3019156"/>
              </p:ext>
            </p:extLst>
          </p:nvPr>
        </p:nvGraphicFramePr>
        <p:xfrm>
          <a:off x="2097156" y="747502"/>
          <a:ext cx="9382540" cy="573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70946">
                  <a:extLst>
                    <a:ext uri="{9D8B030D-6E8A-4147-A177-3AD203B41FA5}">
                      <a16:colId xmlns:a16="http://schemas.microsoft.com/office/drawing/2014/main" val="986950901"/>
                    </a:ext>
                  </a:extLst>
                </a:gridCol>
                <a:gridCol w="2971992">
                  <a:extLst>
                    <a:ext uri="{9D8B030D-6E8A-4147-A177-3AD203B41FA5}">
                      <a16:colId xmlns:a16="http://schemas.microsoft.com/office/drawing/2014/main" val="3946060375"/>
                    </a:ext>
                  </a:extLst>
                </a:gridCol>
                <a:gridCol w="3439602">
                  <a:extLst>
                    <a:ext uri="{9D8B030D-6E8A-4147-A177-3AD203B41FA5}">
                      <a16:colId xmlns:a16="http://schemas.microsoft.com/office/drawing/2014/main" val="2994882948"/>
                    </a:ext>
                  </a:extLst>
                </a:gridCol>
              </a:tblGrid>
              <a:tr h="354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队员姓名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队内身份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主要任务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937844"/>
                  </a:ext>
                </a:extLst>
              </a:tr>
              <a:tr h="11129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彭争杰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产品经理（队长）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文档撰写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前端工程师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①规划项目进程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②组织会议、分配任务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3200" kern="100" smtClean="0">
                          <a:effectLst/>
                        </a:rPr>
                        <a:t>③</a:t>
                      </a:r>
                      <a:r>
                        <a:rPr lang="zh-CN" sz="2400" kern="100" smtClean="0">
                          <a:effectLst/>
                        </a:rPr>
                        <a:t>参与</a:t>
                      </a:r>
                      <a:r>
                        <a:rPr lang="zh-CN" sz="2400" kern="100">
                          <a:effectLst/>
                        </a:rPr>
                        <a:t>文档拟写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279744"/>
                  </a:ext>
                </a:extLst>
              </a:tr>
              <a:tr h="7082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罗鑫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后端工程师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算法工程师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①负责后端的开发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②</a:t>
                      </a:r>
                      <a:r>
                        <a:rPr lang="en-US" sz="2400" kern="100">
                          <a:effectLst/>
                        </a:rPr>
                        <a:t></a:t>
                      </a:r>
                      <a:r>
                        <a:rPr lang="zh-CN" sz="2400" kern="100">
                          <a:effectLst/>
                        </a:rPr>
                        <a:t>负责算法学习、设计及开发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4716520"/>
                  </a:ext>
                </a:extLst>
              </a:tr>
              <a:tr h="7082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 smtClean="0">
                          <a:effectLst/>
                        </a:rPr>
                        <a:t>姚琦</a:t>
                      </a:r>
                      <a:r>
                        <a:rPr lang="en-US" altLang="zh-CN" sz="2400" kern="100" smtClean="0">
                          <a:effectLst/>
                        </a:rPr>
                        <a:t>&amp;</a:t>
                      </a:r>
                      <a:r>
                        <a:rPr lang="zh-CN" sz="2400" kern="100" smtClean="0">
                          <a:effectLst/>
                        </a:rPr>
                        <a:t>梁</a:t>
                      </a:r>
                      <a:r>
                        <a:rPr lang="zh-CN" sz="2400" kern="100">
                          <a:effectLst/>
                        </a:rPr>
                        <a:t>江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前端工程师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</a:rPr>
                        <a:t>UI</a:t>
                      </a:r>
                      <a:r>
                        <a:rPr lang="zh-CN" sz="2400" kern="100">
                          <a:effectLst/>
                        </a:rPr>
                        <a:t>设计</a:t>
                      </a:r>
                      <a:r>
                        <a:rPr lang="en-US" sz="2400" kern="100">
                          <a:effectLst/>
                        </a:rPr>
                        <a:t>+</a:t>
                      </a:r>
                      <a:r>
                        <a:rPr lang="zh-CN" sz="2400" kern="100">
                          <a:effectLst/>
                        </a:rPr>
                        <a:t>原型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lvl="0" indent="0" algn="ctr">
                        <a:spcAft>
                          <a:spcPts val="0"/>
                        </a:spcAft>
                        <a:buFont typeface="+mj-ea"/>
                        <a:buNone/>
                      </a:pPr>
                      <a:r>
                        <a:rPr lang="zh-CN" altLang="en-US" sz="2400" kern="100" smtClean="0">
                          <a:effectLst/>
                        </a:rPr>
                        <a:t>①</a:t>
                      </a:r>
                      <a:r>
                        <a:rPr lang="zh-CN" sz="2400" kern="100" smtClean="0">
                          <a:effectLst/>
                        </a:rPr>
                        <a:t>负责</a:t>
                      </a:r>
                      <a:r>
                        <a:rPr lang="zh-CN" sz="2400" kern="100">
                          <a:effectLst/>
                        </a:rPr>
                        <a:t>前端的开发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②负责</a:t>
                      </a:r>
                      <a:r>
                        <a:rPr lang="en-US" sz="2400" kern="100">
                          <a:effectLst/>
                        </a:rPr>
                        <a:t> APP</a:t>
                      </a:r>
                      <a:r>
                        <a:rPr lang="zh-CN" sz="2400" kern="100">
                          <a:effectLst/>
                        </a:rPr>
                        <a:t>的</a:t>
                      </a:r>
                      <a:r>
                        <a:rPr lang="en-US" sz="2400" kern="100">
                          <a:effectLst/>
                        </a:rPr>
                        <a:t> UI </a:t>
                      </a:r>
                      <a:r>
                        <a:rPr lang="zh-CN" sz="2400" kern="100">
                          <a:effectLst/>
                        </a:rPr>
                        <a:t>设计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3840541"/>
                  </a:ext>
                </a:extLst>
              </a:tr>
              <a:tr h="7082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高俊龙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后端工程师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数据库设计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lvl="0" indent="0" algn="ctr">
                        <a:spcAft>
                          <a:spcPts val="0"/>
                        </a:spcAft>
                        <a:buFont typeface="+mj-ea"/>
                        <a:buNone/>
                      </a:pPr>
                      <a:r>
                        <a:rPr lang="zh-CN" altLang="en-US" sz="2400" kern="100" smtClean="0">
                          <a:effectLst/>
                        </a:rPr>
                        <a:t>①</a:t>
                      </a:r>
                      <a:r>
                        <a:rPr lang="zh-CN" sz="2400" kern="100" smtClean="0">
                          <a:effectLst/>
                        </a:rPr>
                        <a:t>负责</a:t>
                      </a:r>
                      <a:r>
                        <a:rPr lang="zh-CN" sz="2400" kern="100">
                          <a:effectLst/>
                        </a:rPr>
                        <a:t>后端的开发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②</a:t>
                      </a:r>
                      <a:r>
                        <a:rPr lang="en-US" sz="2400" kern="100">
                          <a:effectLst/>
                        </a:rPr>
                        <a:t></a:t>
                      </a:r>
                      <a:r>
                        <a:rPr lang="zh-CN" sz="2400" kern="100">
                          <a:effectLst/>
                        </a:rPr>
                        <a:t>数据库设计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7491346"/>
                  </a:ext>
                </a:extLst>
              </a:tr>
              <a:tr h="7082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刘易青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前端工程师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</a:rPr>
                        <a:t>UI</a:t>
                      </a:r>
                      <a:r>
                        <a:rPr lang="zh-CN" sz="2400" kern="100">
                          <a:effectLst/>
                        </a:rPr>
                        <a:t>设计</a:t>
                      </a:r>
                      <a:r>
                        <a:rPr lang="en-US" sz="2400" kern="100">
                          <a:effectLst/>
                        </a:rPr>
                        <a:t>+</a:t>
                      </a:r>
                      <a:r>
                        <a:rPr lang="zh-CN" sz="2400" kern="100">
                          <a:effectLst/>
                        </a:rPr>
                        <a:t>原型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lvl="0" indent="0" algn="ctr">
                        <a:spcAft>
                          <a:spcPts val="0"/>
                        </a:spcAft>
                        <a:buFont typeface="+mj-ea"/>
                        <a:buNone/>
                      </a:pPr>
                      <a:r>
                        <a:rPr lang="zh-CN" altLang="en-US" sz="2400" kern="100" smtClean="0">
                          <a:effectLst/>
                        </a:rPr>
                        <a:t>①</a:t>
                      </a:r>
                      <a:r>
                        <a:rPr lang="zh-CN" sz="2400" kern="100" smtClean="0">
                          <a:effectLst/>
                        </a:rPr>
                        <a:t>负责</a:t>
                      </a:r>
                      <a:r>
                        <a:rPr lang="zh-CN" sz="2400" kern="100">
                          <a:effectLst/>
                        </a:rPr>
                        <a:t>前端的开发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②参与</a:t>
                      </a:r>
                      <a:r>
                        <a:rPr lang="en-US" sz="2400" kern="100">
                          <a:effectLst/>
                        </a:rPr>
                        <a:t> APP</a:t>
                      </a:r>
                      <a:r>
                        <a:rPr lang="zh-CN" sz="2400" kern="100">
                          <a:effectLst/>
                        </a:rPr>
                        <a:t>的</a:t>
                      </a:r>
                      <a:r>
                        <a:rPr lang="en-US" sz="2400" kern="100">
                          <a:effectLst/>
                        </a:rPr>
                        <a:t> UI </a:t>
                      </a:r>
                      <a:r>
                        <a:rPr lang="zh-CN" sz="2400" kern="100">
                          <a:effectLst/>
                        </a:rPr>
                        <a:t>设计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4553390"/>
                  </a:ext>
                </a:extLst>
              </a:tr>
              <a:tr h="75885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景慧敏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后端工程师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文档撰写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</a:rPr>
                        <a:t>①负责后端的开发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kern="100">
                          <a:effectLst/>
                        </a:rPr>
                        <a:t>②</a:t>
                      </a:r>
                      <a:r>
                        <a:rPr lang="zh-CN" sz="2400" kern="100">
                          <a:effectLst/>
                        </a:rPr>
                        <a:t>参与文档拟写</a:t>
                      </a:r>
                      <a:endParaRPr lang="zh-CN" sz="2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1525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19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17" r="-40" b="28172"/>
          <a:stretch/>
        </p:blipFill>
        <p:spPr>
          <a:xfrm>
            <a:off x="0" y="0"/>
            <a:ext cx="12196916" cy="432127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4655663" y="2468426"/>
            <a:ext cx="2880675" cy="2556398"/>
            <a:chOff x="4667250" y="1666240"/>
            <a:chExt cx="3246750" cy="2881264"/>
          </a:xfrm>
        </p:grpSpPr>
        <p:sp>
          <p:nvSpPr>
            <p:cNvPr id="6" name="椭圆 5"/>
            <p:cNvSpPr/>
            <p:nvPr/>
          </p:nvSpPr>
          <p:spPr>
            <a:xfrm flipV="1">
              <a:off x="4667250" y="1666240"/>
              <a:ext cx="3246750" cy="2881264"/>
            </a:xfrm>
            <a:prstGeom prst="triangle">
              <a:avLst/>
            </a:prstGeom>
            <a:solidFill>
              <a:srgbClr val="79765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V="1">
              <a:off x="4825980" y="1766006"/>
              <a:ext cx="2929290" cy="2599540"/>
            </a:xfrm>
            <a:prstGeom prst="triangle">
              <a:avLst/>
            </a:prstGeom>
            <a:blipFill dpi="0" rotWithShape="0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683097" y="5793305"/>
            <a:ext cx="2825806" cy="0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860800" y="4851383"/>
            <a:ext cx="447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5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60800" y="5816380"/>
            <a:ext cx="447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Apr.26</a:t>
            </a:r>
            <a:r>
              <a:rPr lang="en-US" altLang="zh-CN" sz="3200" baseline="3000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</a:t>
            </a:r>
            <a:r>
              <a:rPr lang="en-US" altLang="zh-CN" sz="320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.2019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989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52285" y="1003853"/>
            <a:ext cx="1015663" cy="527767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5400" b="1" smtClean="0">
                <a:solidFill>
                  <a:schemeClr val="bg1"/>
                </a:solidFill>
                <a:ea typeface="微软简隶书" pitchFamily="2" charset="-122"/>
              </a:rPr>
              <a:t>小组成员介绍</a:t>
            </a:r>
            <a:endParaRPr lang="zh-CN" altLang="en-US" sz="5400" b="1">
              <a:solidFill>
                <a:schemeClr val="bg1"/>
              </a:solidFill>
              <a:ea typeface="微软简隶书" pitchFamily="2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179363" y="1456097"/>
            <a:ext cx="3150705" cy="626165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组长：彭争杰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3321323" y="2498014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姚琦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7179363" y="2498013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罗鑫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321323" y="3520040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梁江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321323" y="4558601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刘易青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179363" y="3520039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高俊龙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179363" y="4542065"/>
            <a:ext cx="315070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景慧敏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031434" y="1456097"/>
            <a:ext cx="3707295" cy="61622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b="1" smtClean="0">
                <a:solidFill>
                  <a:schemeClr val="bg1"/>
                </a:solidFill>
              </a:rPr>
              <a:t>指导老师：陈汶滨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24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35590" y="1697178"/>
            <a:ext cx="3615219" cy="3615219"/>
            <a:chOff x="5057961" y="1938305"/>
            <a:chExt cx="2192629" cy="2192629"/>
          </a:xfrm>
        </p:grpSpPr>
        <p:sp>
          <p:nvSpPr>
            <p:cNvPr id="12" name="Oval 891"/>
            <p:cNvSpPr/>
            <p:nvPr/>
          </p:nvSpPr>
          <p:spPr>
            <a:xfrm rot="10954004">
              <a:off x="6057893" y="217096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Dodecagon 892"/>
            <p:cNvSpPr/>
            <p:nvPr/>
          </p:nvSpPr>
          <p:spPr>
            <a:xfrm>
              <a:off x="5089995" y="1970339"/>
              <a:ext cx="2128561" cy="2128561"/>
            </a:xfrm>
            <a:prstGeom prst="dodecagon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893"/>
            <p:cNvSpPr/>
            <p:nvPr/>
          </p:nvSpPr>
          <p:spPr>
            <a:xfrm rot="960000">
              <a:off x="5067897" y="27023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Oval 894"/>
            <p:cNvSpPr/>
            <p:nvPr/>
          </p:nvSpPr>
          <p:spPr>
            <a:xfrm rot="960000">
              <a:off x="5361120" y="221431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Oval 895"/>
            <p:cNvSpPr/>
            <p:nvPr/>
          </p:nvSpPr>
          <p:spPr>
            <a:xfrm rot="960000">
              <a:off x="5859061" y="19383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896"/>
            <p:cNvSpPr/>
            <p:nvPr/>
          </p:nvSpPr>
          <p:spPr>
            <a:xfrm rot="960000">
              <a:off x="6428297" y="194824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Oval 897"/>
            <p:cNvSpPr/>
            <p:nvPr/>
          </p:nvSpPr>
          <p:spPr>
            <a:xfrm rot="960000">
              <a:off x="6916302" y="224146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Oval 898"/>
            <p:cNvSpPr/>
            <p:nvPr/>
          </p:nvSpPr>
          <p:spPr>
            <a:xfrm rot="960000">
              <a:off x="7192316" y="27394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899"/>
            <p:cNvSpPr/>
            <p:nvPr/>
          </p:nvSpPr>
          <p:spPr>
            <a:xfrm rot="960000">
              <a:off x="7182380" y="3308642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Oval 900"/>
            <p:cNvSpPr/>
            <p:nvPr/>
          </p:nvSpPr>
          <p:spPr>
            <a:xfrm rot="960000">
              <a:off x="6889156" y="379664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Oval 901"/>
            <p:cNvSpPr/>
            <p:nvPr/>
          </p:nvSpPr>
          <p:spPr>
            <a:xfrm rot="960000">
              <a:off x="6391216" y="40726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Oval 902"/>
            <p:cNvSpPr/>
            <p:nvPr/>
          </p:nvSpPr>
          <p:spPr>
            <a:xfrm rot="960000">
              <a:off x="5821979" y="40627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Oval 903"/>
            <p:cNvSpPr/>
            <p:nvPr/>
          </p:nvSpPr>
          <p:spPr>
            <a:xfrm rot="960000">
              <a:off x="5333974" y="376950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Oval 904"/>
            <p:cNvSpPr/>
            <p:nvPr/>
          </p:nvSpPr>
          <p:spPr>
            <a:xfrm rot="960000">
              <a:off x="5057961" y="32715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Oval 905"/>
            <p:cNvSpPr/>
            <p:nvPr/>
          </p:nvSpPr>
          <p:spPr>
            <a:xfrm rot="10954004">
              <a:off x="5791565" y="25704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Oval 906"/>
            <p:cNvSpPr/>
            <p:nvPr/>
          </p:nvSpPr>
          <p:spPr>
            <a:xfrm rot="10954004">
              <a:off x="6355176" y="245688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Oval 907"/>
            <p:cNvSpPr/>
            <p:nvPr/>
          </p:nvSpPr>
          <p:spPr>
            <a:xfrm rot="10954004">
              <a:off x="6494750" y="2805857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Oval 908"/>
            <p:cNvSpPr/>
            <p:nvPr/>
          </p:nvSpPr>
          <p:spPr>
            <a:xfrm rot="10954004">
              <a:off x="5945399" y="313637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Oval 909"/>
            <p:cNvSpPr/>
            <p:nvPr/>
          </p:nvSpPr>
          <p:spPr>
            <a:xfrm rot="10954004">
              <a:off x="5546708" y="290132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Oval 910"/>
            <p:cNvSpPr/>
            <p:nvPr/>
          </p:nvSpPr>
          <p:spPr>
            <a:xfrm rot="10954004">
              <a:off x="5434316" y="334468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Oval 911"/>
            <p:cNvSpPr/>
            <p:nvPr/>
          </p:nvSpPr>
          <p:spPr>
            <a:xfrm rot="10954004">
              <a:off x="6387335" y="319175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Oval 912"/>
            <p:cNvSpPr/>
            <p:nvPr/>
          </p:nvSpPr>
          <p:spPr>
            <a:xfrm rot="10954004">
              <a:off x="6006225" y="370195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Oval 913"/>
            <p:cNvSpPr/>
            <p:nvPr/>
          </p:nvSpPr>
          <p:spPr>
            <a:xfrm rot="10954004">
              <a:off x="6828236" y="30358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5" name="Straight Connector 914"/>
            <p:cNvCxnSpPr>
              <a:endCxn id="12" idx="5"/>
            </p:cNvCxnSpPr>
            <p:nvPr/>
          </p:nvCxnSpPr>
          <p:spPr>
            <a:xfrm>
              <a:off x="5879903" y="1955761"/>
              <a:ext cx="187468" cy="2228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915"/>
            <p:cNvCxnSpPr>
              <a:stCxn id="17" idx="2"/>
              <a:endCxn id="12" idx="3"/>
            </p:cNvCxnSpPr>
            <p:nvPr/>
          </p:nvCxnSpPr>
          <p:spPr>
            <a:xfrm flipH="1">
              <a:off x="6108535" y="1969347"/>
              <a:ext cx="320891" cy="21109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916"/>
            <p:cNvCxnSpPr>
              <a:stCxn id="17" idx="4"/>
              <a:endCxn id="27" idx="3"/>
            </p:cNvCxnSpPr>
            <p:nvPr/>
          </p:nvCxnSpPr>
          <p:spPr>
            <a:xfrm flipH="1">
              <a:off x="6405818" y="2005386"/>
              <a:ext cx="43585" cy="46097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917"/>
            <p:cNvCxnSpPr>
              <a:stCxn id="15" idx="7"/>
              <a:endCxn id="12" idx="6"/>
            </p:cNvCxnSpPr>
            <p:nvPr/>
          </p:nvCxnSpPr>
          <p:spPr>
            <a:xfrm flipV="1">
              <a:off x="5415742" y="2198797"/>
              <a:ext cx="642180" cy="3053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918"/>
            <p:cNvCxnSpPr>
              <a:stCxn id="12" idx="7"/>
              <a:endCxn id="26" idx="3"/>
            </p:cNvCxnSpPr>
            <p:nvPr/>
          </p:nvCxnSpPr>
          <p:spPr>
            <a:xfrm flipH="1">
              <a:off x="5842207" y="2219761"/>
              <a:ext cx="223318" cy="36021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919"/>
            <p:cNvCxnSpPr>
              <a:stCxn id="15" idx="4"/>
              <a:endCxn id="26" idx="6"/>
            </p:cNvCxnSpPr>
            <p:nvPr/>
          </p:nvCxnSpPr>
          <p:spPr>
            <a:xfrm>
              <a:off x="5382226" y="2271463"/>
              <a:ext cx="409368" cy="3268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920"/>
            <p:cNvCxnSpPr>
              <a:stCxn id="14" idx="5"/>
              <a:endCxn id="26" idx="1"/>
            </p:cNvCxnSpPr>
            <p:nvPr/>
          </p:nvCxnSpPr>
          <p:spPr>
            <a:xfrm flipV="1">
              <a:off x="5111160" y="2621137"/>
              <a:ext cx="729202" cy="13580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921"/>
            <p:cNvCxnSpPr>
              <a:stCxn id="27" idx="0"/>
              <a:endCxn id="29" idx="3"/>
            </p:cNvCxnSpPr>
            <p:nvPr/>
          </p:nvCxnSpPr>
          <p:spPr>
            <a:xfrm flipH="1">
              <a:off x="5996041" y="2515131"/>
              <a:ext cx="386967" cy="63072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922"/>
            <p:cNvCxnSpPr>
              <a:stCxn id="26" idx="2"/>
            </p:cNvCxnSpPr>
            <p:nvPr/>
          </p:nvCxnSpPr>
          <p:spPr>
            <a:xfrm flipV="1">
              <a:off x="5849811" y="2497273"/>
              <a:ext cx="525611" cy="1036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923"/>
            <p:cNvCxnSpPr>
              <a:stCxn id="12" idx="1"/>
              <a:endCxn id="27" idx="7"/>
            </p:cNvCxnSpPr>
            <p:nvPr/>
          </p:nvCxnSpPr>
          <p:spPr>
            <a:xfrm>
              <a:off x="6106690" y="2221607"/>
              <a:ext cx="256118" cy="28407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924"/>
            <p:cNvCxnSpPr>
              <a:stCxn id="26" idx="0"/>
              <a:endCxn id="29" idx="3"/>
            </p:cNvCxnSpPr>
            <p:nvPr/>
          </p:nvCxnSpPr>
          <p:spPr>
            <a:xfrm>
              <a:off x="5819398" y="2628740"/>
              <a:ext cx="176643" cy="517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925"/>
            <p:cNvCxnSpPr>
              <a:stCxn id="26" idx="0"/>
              <a:endCxn id="30" idx="3"/>
            </p:cNvCxnSpPr>
            <p:nvPr/>
          </p:nvCxnSpPr>
          <p:spPr>
            <a:xfrm flipH="1">
              <a:off x="5597350" y="2628740"/>
              <a:ext cx="222048" cy="2820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926"/>
            <p:cNvCxnSpPr>
              <a:stCxn id="14" idx="4"/>
              <a:endCxn id="30" idx="6"/>
            </p:cNvCxnSpPr>
            <p:nvPr/>
          </p:nvCxnSpPr>
          <p:spPr>
            <a:xfrm>
              <a:off x="5089003" y="2759468"/>
              <a:ext cx="457734" cy="16968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927"/>
            <p:cNvCxnSpPr>
              <a:stCxn id="30" idx="7"/>
              <a:endCxn id="25" idx="7"/>
            </p:cNvCxnSpPr>
            <p:nvPr/>
          </p:nvCxnSpPr>
          <p:spPr>
            <a:xfrm flipH="1">
              <a:off x="5112583" y="2950118"/>
              <a:ext cx="441758" cy="33645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928"/>
            <p:cNvCxnSpPr>
              <a:stCxn id="30" idx="1"/>
              <a:endCxn id="29" idx="6"/>
            </p:cNvCxnSpPr>
            <p:nvPr/>
          </p:nvCxnSpPr>
          <p:spPr>
            <a:xfrm>
              <a:off x="5595505" y="2951963"/>
              <a:ext cx="349924" cy="21224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929"/>
            <p:cNvCxnSpPr>
              <a:stCxn id="27" idx="3"/>
              <a:endCxn id="18" idx="3"/>
            </p:cNvCxnSpPr>
            <p:nvPr/>
          </p:nvCxnSpPr>
          <p:spPr>
            <a:xfrm flipV="1">
              <a:off x="6405818" y="2284727"/>
              <a:ext cx="514138" cy="1816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930"/>
            <p:cNvCxnSpPr>
              <a:stCxn id="27" idx="1"/>
              <a:endCxn id="19" idx="0"/>
            </p:cNvCxnSpPr>
            <p:nvPr/>
          </p:nvCxnSpPr>
          <p:spPr>
            <a:xfrm>
              <a:off x="6403972" y="2507528"/>
              <a:ext cx="825512" cy="23300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931"/>
            <p:cNvCxnSpPr>
              <a:stCxn id="28" idx="3"/>
              <a:endCxn id="13" idx="1"/>
            </p:cNvCxnSpPr>
            <p:nvPr/>
          </p:nvCxnSpPr>
          <p:spPr>
            <a:xfrm flipV="1">
              <a:off x="6545392" y="2749431"/>
              <a:ext cx="673164" cy="6590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932"/>
            <p:cNvCxnSpPr>
              <a:stCxn id="27" idx="0"/>
              <a:endCxn id="28" idx="5"/>
            </p:cNvCxnSpPr>
            <p:nvPr/>
          </p:nvCxnSpPr>
          <p:spPr>
            <a:xfrm>
              <a:off x="6383008" y="2515131"/>
              <a:ext cx="121220" cy="2983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933"/>
            <p:cNvCxnSpPr>
              <a:stCxn id="28" idx="6"/>
              <a:endCxn id="29" idx="3"/>
            </p:cNvCxnSpPr>
            <p:nvPr/>
          </p:nvCxnSpPr>
          <p:spPr>
            <a:xfrm flipH="1">
              <a:off x="5996041" y="2833690"/>
              <a:ext cx="498738" cy="3121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934"/>
            <p:cNvCxnSpPr>
              <a:stCxn id="28" idx="0"/>
              <a:endCxn id="34" idx="5"/>
            </p:cNvCxnSpPr>
            <p:nvPr/>
          </p:nvCxnSpPr>
          <p:spPr>
            <a:xfrm>
              <a:off x="6522582" y="2864102"/>
              <a:ext cx="315131" cy="17942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935"/>
            <p:cNvCxnSpPr>
              <a:stCxn id="34" idx="2"/>
              <a:endCxn id="20" idx="2"/>
            </p:cNvCxnSpPr>
            <p:nvPr/>
          </p:nvCxnSpPr>
          <p:spPr>
            <a:xfrm>
              <a:off x="6886481" y="3066337"/>
              <a:ext cx="297028" cy="26341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936"/>
            <p:cNvCxnSpPr>
              <a:stCxn id="28" idx="0"/>
              <a:endCxn id="32" idx="3"/>
            </p:cNvCxnSpPr>
            <p:nvPr/>
          </p:nvCxnSpPr>
          <p:spPr>
            <a:xfrm flipH="1">
              <a:off x="6437977" y="2864102"/>
              <a:ext cx="84605" cy="3371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937"/>
            <p:cNvCxnSpPr/>
            <p:nvPr/>
          </p:nvCxnSpPr>
          <p:spPr>
            <a:xfrm flipV="1">
              <a:off x="6453920" y="3063668"/>
              <a:ext cx="381949" cy="14256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938"/>
            <p:cNvCxnSpPr>
              <a:stCxn id="32" idx="2"/>
              <a:endCxn id="20" idx="2"/>
            </p:cNvCxnSpPr>
            <p:nvPr/>
          </p:nvCxnSpPr>
          <p:spPr>
            <a:xfrm>
              <a:off x="6445580" y="3222200"/>
              <a:ext cx="737929" cy="10754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939"/>
            <p:cNvCxnSpPr>
              <a:stCxn id="21" idx="0"/>
              <a:endCxn id="32" idx="2"/>
            </p:cNvCxnSpPr>
            <p:nvPr/>
          </p:nvCxnSpPr>
          <p:spPr>
            <a:xfrm flipH="1" flipV="1">
              <a:off x="6445580" y="3222200"/>
              <a:ext cx="480745" cy="57557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940"/>
            <p:cNvCxnSpPr>
              <a:stCxn id="29" idx="2"/>
              <a:endCxn id="32" idx="7"/>
            </p:cNvCxnSpPr>
            <p:nvPr/>
          </p:nvCxnSpPr>
          <p:spPr>
            <a:xfrm>
              <a:off x="6003644" y="3166818"/>
              <a:ext cx="391323" cy="7373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941"/>
            <p:cNvCxnSpPr>
              <a:stCxn id="29" idx="7"/>
              <a:endCxn id="31" idx="3"/>
            </p:cNvCxnSpPr>
            <p:nvPr/>
          </p:nvCxnSpPr>
          <p:spPr>
            <a:xfrm flipH="1">
              <a:off x="5484958" y="3185173"/>
              <a:ext cx="468073" cy="16898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942"/>
            <p:cNvCxnSpPr>
              <a:stCxn id="30" idx="7"/>
              <a:endCxn id="31" idx="4"/>
            </p:cNvCxnSpPr>
            <p:nvPr/>
          </p:nvCxnSpPr>
          <p:spPr>
            <a:xfrm flipH="1">
              <a:off x="5464758" y="2950118"/>
              <a:ext cx="89582" cy="39459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943"/>
            <p:cNvCxnSpPr>
              <a:stCxn id="25" idx="5"/>
              <a:endCxn id="31" idx="6"/>
            </p:cNvCxnSpPr>
            <p:nvPr/>
          </p:nvCxnSpPr>
          <p:spPr>
            <a:xfrm>
              <a:off x="5101224" y="3326181"/>
              <a:ext cx="333121" cy="463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944"/>
            <p:cNvCxnSpPr>
              <a:stCxn id="31" idx="1"/>
              <a:endCxn id="24" idx="1"/>
            </p:cNvCxnSpPr>
            <p:nvPr/>
          </p:nvCxnSpPr>
          <p:spPr>
            <a:xfrm flipH="1">
              <a:off x="5348986" y="3395325"/>
              <a:ext cx="134127" cy="37782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945"/>
            <p:cNvCxnSpPr>
              <a:stCxn id="31" idx="1"/>
              <a:endCxn id="33" idx="5"/>
            </p:cNvCxnSpPr>
            <p:nvPr/>
          </p:nvCxnSpPr>
          <p:spPr>
            <a:xfrm>
              <a:off x="5483113" y="3395325"/>
              <a:ext cx="532590" cy="31426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946"/>
            <p:cNvCxnSpPr>
              <a:stCxn id="32" idx="1"/>
              <a:endCxn id="33" idx="3"/>
            </p:cNvCxnSpPr>
            <p:nvPr/>
          </p:nvCxnSpPr>
          <p:spPr>
            <a:xfrm flipH="1">
              <a:off x="6056867" y="3242400"/>
              <a:ext cx="379265" cy="46903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947"/>
            <p:cNvCxnSpPr>
              <a:stCxn id="33" idx="2"/>
              <a:endCxn id="21" idx="6"/>
            </p:cNvCxnSpPr>
            <p:nvPr/>
          </p:nvCxnSpPr>
          <p:spPr>
            <a:xfrm>
              <a:off x="6064471" y="3732396"/>
              <a:ext cx="881831" cy="101419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948"/>
            <p:cNvCxnSpPr>
              <a:stCxn id="33" idx="6"/>
              <a:endCxn id="13" idx="5"/>
            </p:cNvCxnSpPr>
            <p:nvPr/>
          </p:nvCxnSpPr>
          <p:spPr>
            <a:xfrm flipH="1">
              <a:off x="5869087" y="3729786"/>
              <a:ext cx="137167" cy="369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949"/>
            <p:cNvCxnSpPr>
              <a:stCxn id="33" idx="2"/>
              <a:endCxn id="22" idx="1"/>
            </p:cNvCxnSpPr>
            <p:nvPr/>
          </p:nvCxnSpPr>
          <p:spPr>
            <a:xfrm>
              <a:off x="6064471" y="3732396"/>
              <a:ext cx="341756" cy="34391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950"/>
            <p:cNvCxnSpPr>
              <a:stCxn id="29" idx="0"/>
              <a:endCxn id="33" idx="4"/>
            </p:cNvCxnSpPr>
            <p:nvPr/>
          </p:nvCxnSpPr>
          <p:spPr>
            <a:xfrm>
              <a:off x="5973232" y="3194621"/>
              <a:ext cx="63436" cy="50736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951"/>
            <p:cNvCxnSpPr/>
            <p:nvPr/>
          </p:nvCxnSpPr>
          <p:spPr>
            <a:xfrm flipH="1">
              <a:off x="6867087" y="2762045"/>
              <a:ext cx="359878" cy="28649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/>
          <p:cNvSpPr txBox="1"/>
          <p:nvPr/>
        </p:nvSpPr>
        <p:spPr>
          <a:xfrm>
            <a:off x="815926" y="2767281"/>
            <a:ext cx="45639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80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80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46475" y="1052107"/>
            <a:ext cx="35704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一、项目摘要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65667" y="1940984"/>
            <a:ext cx="61263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二、市场分析及定位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65667" y="2764508"/>
            <a:ext cx="42255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三、产品</a:t>
            </a:r>
            <a:r>
              <a:rPr lang="zh-CN" altLang="en-US" sz="440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介绍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65667" y="3550535"/>
            <a:ext cx="50500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四、市场与营销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143" name="组合 142"/>
          <p:cNvGrpSpPr/>
          <p:nvPr/>
        </p:nvGrpSpPr>
        <p:grpSpPr>
          <a:xfrm>
            <a:off x="4962190" y="1030934"/>
            <a:ext cx="1021973" cy="1169377"/>
            <a:chOff x="5580692" y="1048349"/>
            <a:chExt cx="1021973" cy="1169377"/>
          </a:xfrm>
        </p:grpSpPr>
        <p:sp>
          <p:nvSpPr>
            <p:cNvPr id="144" name="Oval 900"/>
            <p:cNvSpPr/>
            <p:nvPr/>
          </p:nvSpPr>
          <p:spPr>
            <a:xfrm rot="960000">
              <a:off x="6506583" y="1586072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Oval 911"/>
            <p:cNvSpPr/>
            <p:nvPr/>
          </p:nvSpPr>
          <p:spPr>
            <a:xfrm rot="10954004">
              <a:off x="5613542" y="1048349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6" name="Oval 912"/>
            <p:cNvSpPr/>
            <p:nvPr/>
          </p:nvSpPr>
          <p:spPr>
            <a:xfrm rot="10954004">
              <a:off x="5580692" y="2121644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7" name="Straight Connector 939"/>
            <p:cNvCxnSpPr>
              <a:stCxn id="144" idx="0"/>
              <a:endCxn id="145" idx="2"/>
            </p:cNvCxnSpPr>
            <p:nvPr/>
          </p:nvCxnSpPr>
          <p:spPr>
            <a:xfrm flipH="1" flipV="1">
              <a:off x="5709576" y="1098541"/>
              <a:ext cx="858290" cy="48939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946"/>
            <p:cNvCxnSpPr>
              <a:stCxn id="145" idx="7"/>
              <a:endCxn id="146" idx="4"/>
            </p:cNvCxnSpPr>
            <p:nvPr/>
          </p:nvCxnSpPr>
          <p:spPr>
            <a:xfrm>
              <a:off x="5626126" y="1128805"/>
              <a:ext cx="4758" cy="99288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947"/>
            <p:cNvCxnSpPr>
              <a:stCxn id="146" idx="2"/>
              <a:endCxn id="144" idx="6"/>
            </p:cNvCxnSpPr>
            <p:nvPr/>
          </p:nvCxnSpPr>
          <p:spPr>
            <a:xfrm flipV="1">
              <a:off x="5676726" y="1647355"/>
              <a:ext cx="924078" cy="52448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等腰三角形 149"/>
            <p:cNvSpPr/>
            <p:nvPr/>
          </p:nvSpPr>
          <p:spPr>
            <a:xfrm rot="5400000" flipH="1">
              <a:off x="5650244" y="1249840"/>
              <a:ext cx="891513" cy="768546"/>
            </a:xfrm>
            <a:prstGeom prst="triangl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6093370" y="5155178"/>
            <a:ext cx="42255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六、团队介绍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093371" y="4369157"/>
            <a:ext cx="42255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隶书" panose="02010509060101010101" pitchFamily="49" charset="-122"/>
                <a:ea typeface="隶书" panose="02010509060101010101" pitchFamily="49" charset="-122"/>
              </a:rPr>
              <a:t>五、风险管理</a:t>
            </a:r>
            <a:endParaRPr lang="en-US" altLang="zh-CN" sz="4400" dirty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958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528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6" presetClass="emph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3" grpId="0"/>
      <p:bldP spid="3" grpId="1"/>
      <p:bldP spid="6" grpId="0"/>
      <p:bldP spid="6" grpId="1"/>
      <p:bldP spid="7" grpId="0"/>
      <p:bldP spid="7" grpId="1"/>
      <p:bldP spid="8" grpId="0"/>
      <p:bldP spid="8" grpId="1"/>
      <p:bldP spid="77" grpId="0"/>
      <p:bldP spid="77" grpId="1"/>
      <p:bldP spid="78" grpId="0"/>
      <p:bldP spid="7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804248" y="5327873"/>
            <a:ext cx="5302561" cy="1177606"/>
            <a:chOff x="863083" y="5491211"/>
            <a:chExt cx="4650599" cy="1177606"/>
          </a:xfrm>
        </p:grpSpPr>
        <p:sp>
          <p:nvSpPr>
            <p:cNvPr id="19" name="文本框 18"/>
            <p:cNvSpPr txBox="1"/>
            <p:nvPr/>
          </p:nvSpPr>
          <p:spPr>
            <a:xfrm>
              <a:off x="1040580" y="5586089"/>
              <a:ext cx="447310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一、项目摘要</a:t>
              </a:r>
              <a:endPara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组合 93"/>
          <p:cNvGrpSpPr/>
          <p:nvPr/>
        </p:nvGrpSpPr>
        <p:grpSpPr>
          <a:xfrm>
            <a:off x="2090779" y="1526404"/>
            <a:ext cx="3960000" cy="3960000"/>
            <a:chOff x="2188586" y="1361157"/>
            <a:chExt cx="3960000" cy="3960000"/>
          </a:xfrm>
        </p:grpSpPr>
        <p:grpSp>
          <p:nvGrpSpPr>
            <p:cNvPr id="32" name="组合 31"/>
            <p:cNvGrpSpPr/>
            <p:nvPr/>
          </p:nvGrpSpPr>
          <p:grpSpPr>
            <a:xfrm>
              <a:off x="2188586" y="1361157"/>
              <a:ext cx="3960000" cy="3960000"/>
              <a:chOff x="3067958" y="2008757"/>
              <a:chExt cx="1473200" cy="1468886"/>
            </a:xfrm>
            <a:solidFill>
              <a:schemeClr val="bg1">
                <a:alpha val="11000"/>
              </a:schemeClr>
            </a:solidFill>
          </p:grpSpPr>
          <p:sp>
            <p:nvSpPr>
              <p:cNvPr id="33" name="等腰三角形 32"/>
              <p:cNvSpPr/>
              <p:nvPr/>
            </p:nvSpPr>
            <p:spPr>
              <a:xfrm rot="-5400000" flipV="1">
                <a:off x="31985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-4680000" flipV="1">
                <a:off x="3207190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等腰三角形 34"/>
              <p:cNvSpPr/>
              <p:nvPr/>
            </p:nvSpPr>
            <p:spPr>
              <a:xfrm rot="-3960000" flipV="1">
                <a:off x="3232623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等腰三角形 35"/>
              <p:cNvSpPr/>
              <p:nvPr/>
            </p:nvSpPr>
            <p:spPr>
              <a:xfrm rot="-3240000" flipV="1">
                <a:off x="327377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等腰三角形 36"/>
              <p:cNvSpPr/>
              <p:nvPr/>
            </p:nvSpPr>
            <p:spPr>
              <a:xfrm rot="-2520000" flipV="1">
                <a:off x="3328850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-1800000" flipV="1">
                <a:off x="33954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-1080000" flipV="1">
                <a:off x="347062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-360000" flipV="1">
                <a:off x="3551133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360000" flipV="1">
                <a:off x="3633439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 rot="1080000" flipV="1">
                <a:off x="371394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 rot="1800000" flipV="1">
                <a:off x="37891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rot="2520000" flipV="1">
                <a:off x="3855723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5" name="等腰三角形 44"/>
              <p:cNvSpPr/>
              <p:nvPr/>
            </p:nvSpPr>
            <p:spPr>
              <a:xfrm rot="3240000" flipV="1">
                <a:off x="391079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3960000" flipV="1">
                <a:off x="3951949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等腰三角形 46"/>
              <p:cNvSpPr/>
              <p:nvPr/>
            </p:nvSpPr>
            <p:spPr>
              <a:xfrm rot="4680000" flipV="1">
                <a:off x="3977383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等腰三角形 47"/>
              <p:cNvSpPr/>
              <p:nvPr/>
            </p:nvSpPr>
            <p:spPr>
              <a:xfrm rot="5400000" flipV="1">
                <a:off x="39859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等腰三角形 48"/>
              <p:cNvSpPr/>
              <p:nvPr/>
            </p:nvSpPr>
            <p:spPr>
              <a:xfrm rot="6120000" flipV="1">
                <a:off x="3977383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6840000" flipV="1">
                <a:off x="3951949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等腰三角形 50"/>
              <p:cNvSpPr/>
              <p:nvPr/>
            </p:nvSpPr>
            <p:spPr>
              <a:xfrm rot="7560000" flipV="1">
                <a:off x="391079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51"/>
              <p:cNvSpPr/>
              <p:nvPr/>
            </p:nvSpPr>
            <p:spPr>
              <a:xfrm rot="8280000" flipV="1">
                <a:off x="3855723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9000000" flipV="1">
                <a:off x="37891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等腰三角形 53"/>
              <p:cNvSpPr/>
              <p:nvPr/>
            </p:nvSpPr>
            <p:spPr>
              <a:xfrm rot="9720000" flipV="1">
                <a:off x="371394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 rot="10440000" flipV="1">
                <a:off x="3633439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等腰三角形 55"/>
              <p:cNvSpPr/>
              <p:nvPr/>
            </p:nvSpPr>
            <p:spPr>
              <a:xfrm rot="11160000" flipV="1">
                <a:off x="3551133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11880000" flipV="1">
                <a:off x="347062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等腰三角形 57"/>
              <p:cNvSpPr/>
              <p:nvPr/>
            </p:nvSpPr>
            <p:spPr>
              <a:xfrm rot="12600000" flipV="1">
                <a:off x="33954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13320000" flipV="1">
                <a:off x="3328850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等腰三角形 59"/>
              <p:cNvSpPr/>
              <p:nvPr/>
            </p:nvSpPr>
            <p:spPr>
              <a:xfrm rot="14040000" flipV="1">
                <a:off x="327377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等腰三角形 60"/>
              <p:cNvSpPr/>
              <p:nvPr/>
            </p:nvSpPr>
            <p:spPr>
              <a:xfrm rot="14760000" flipV="1">
                <a:off x="3232623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 rot="15480000" flipV="1">
                <a:off x="3207190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" name="椭圆 1"/>
            <p:cNvSpPr/>
            <p:nvPr/>
          </p:nvSpPr>
          <p:spPr>
            <a:xfrm rot="16200000">
              <a:off x="2227705" y="1400277"/>
              <a:ext cx="3881761" cy="388176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椭圆 11"/>
          <p:cNvSpPr/>
          <p:nvPr/>
        </p:nvSpPr>
        <p:spPr>
          <a:xfrm rot="16200000">
            <a:off x="915745" y="2710507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 rot="16200000">
            <a:off x="1254442" y="1133167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 rot="16200000">
            <a:off x="1728296" y="858847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 rot="16200000">
            <a:off x="1931991" y="2413327"/>
            <a:ext cx="207889" cy="20788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21572" y="1709021"/>
            <a:ext cx="2560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478035" y="2710608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551061" y="2098102"/>
            <a:ext cx="313437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当代人的生活节奏，越来越快，压力越来越大，睡眠质量难以保证。一项研究表明，音乐在一定程度上能帮助睡眠，而音乐的内容决定了是否能促进人们快速睡眠。此时，一款定时播放对入眠有帮助的音乐</a:t>
            </a:r>
            <a:r>
              <a:rPr lang="en-US" altLang="zh-CN" sz="2000" b="1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app</a:t>
            </a:r>
            <a:r>
              <a:rPr lang="zh-CN" altLang="en-US" sz="2000" b="1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，也因此有了市场。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6544940" y="1043609"/>
            <a:ext cx="3851389" cy="3926164"/>
            <a:chOff x="6589221" y="1306578"/>
            <a:chExt cx="2894133" cy="2894133"/>
          </a:xfrm>
        </p:grpSpPr>
        <p:grpSp>
          <p:nvGrpSpPr>
            <p:cNvPr id="63" name="组合 62"/>
            <p:cNvGrpSpPr/>
            <p:nvPr/>
          </p:nvGrpSpPr>
          <p:grpSpPr>
            <a:xfrm>
              <a:off x="6589221" y="1306578"/>
              <a:ext cx="2894133" cy="2894133"/>
              <a:chOff x="3067958" y="2008757"/>
              <a:chExt cx="1473200" cy="1468886"/>
            </a:xfrm>
            <a:solidFill>
              <a:schemeClr val="bg1">
                <a:alpha val="11000"/>
              </a:schemeClr>
            </a:solidFill>
          </p:grpSpPr>
          <p:sp>
            <p:nvSpPr>
              <p:cNvPr id="64" name="等腰三角形 63"/>
              <p:cNvSpPr/>
              <p:nvPr/>
            </p:nvSpPr>
            <p:spPr>
              <a:xfrm rot="-5400000" flipV="1">
                <a:off x="31985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5" name="等腰三角形 64"/>
              <p:cNvSpPr/>
              <p:nvPr/>
            </p:nvSpPr>
            <p:spPr>
              <a:xfrm rot="-4680000" flipV="1">
                <a:off x="3207190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等腰三角形 65"/>
              <p:cNvSpPr/>
              <p:nvPr/>
            </p:nvSpPr>
            <p:spPr>
              <a:xfrm rot="-3960000" flipV="1">
                <a:off x="3232623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等腰三角形 66"/>
              <p:cNvSpPr/>
              <p:nvPr/>
            </p:nvSpPr>
            <p:spPr>
              <a:xfrm rot="-3240000" flipV="1">
                <a:off x="327377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等腰三角形 67"/>
              <p:cNvSpPr/>
              <p:nvPr/>
            </p:nvSpPr>
            <p:spPr>
              <a:xfrm rot="-2520000" flipV="1">
                <a:off x="3328850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等腰三角形 68"/>
              <p:cNvSpPr/>
              <p:nvPr/>
            </p:nvSpPr>
            <p:spPr>
              <a:xfrm rot="-1800000" flipV="1">
                <a:off x="33954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-1080000" flipV="1">
                <a:off x="347062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等腰三角形 70"/>
              <p:cNvSpPr/>
              <p:nvPr/>
            </p:nvSpPr>
            <p:spPr>
              <a:xfrm rot="-360000" flipV="1">
                <a:off x="3551133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等腰三角形 71"/>
              <p:cNvSpPr/>
              <p:nvPr/>
            </p:nvSpPr>
            <p:spPr>
              <a:xfrm rot="360000" flipV="1">
                <a:off x="3633439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 rot="1080000" flipV="1">
                <a:off x="371394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等腰三角形 73"/>
              <p:cNvSpPr/>
              <p:nvPr/>
            </p:nvSpPr>
            <p:spPr>
              <a:xfrm rot="1800000" flipV="1">
                <a:off x="37891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等腰三角形 74"/>
              <p:cNvSpPr/>
              <p:nvPr/>
            </p:nvSpPr>
            <p:spPr>
              <a:xfrm rot="2520000" flipV="1">
                <a:off x="3855723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6" name="等腰三角形 75"/>
              <p:cNvSpPr/>
              <p:nvPr/>
            </p:nvSpPr>
            <p:spPr>
              <a:xfrm rot="3240000" flipV="1">
                <a:off x="391079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3960000" flipV="1">
                <a:off x="3951949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4680000" flipV="1">
                <a:off x="3977383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5400000" flipV="1">
                <a:off x="39859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0" name="等腰三角形 79"/>
              <p:cNvSpPr/>
              <p:nvPr/>
            </p:nvSpPr>
            <p:spPr>
              <a:xfrm rot="6120000" flipV="1">
                <a:off x="3977383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6840000" flipV="1">
                <a:off x="3951949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7560000" flipV="1">
                <a:off x="391079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8280000" flipV="1">
                <a:off x="3855723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4" name="等腰三角形 83"/>
              <p:cNvSpPr/>
              <p:nvPr/>
            </p:nvSpPr>
            <p:spPr>
              <a:xfrm rot="9000000" flipV="1">
                <a:off x="37891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9720000" flipV="1">
                <a:off x="371394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440000" flipV="1">
                <a:off x="3633439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1160000" flipV="1">
                <a:off x="3551133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等腰三角形 87"/>
              <p:cNvSpPr/>
              <p:nvPr/>
            </p:nvSpPr>
            <p:spPr>
              <a:xfrm rot="11880000" flipV="1">
                <a:off x="347062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2600000" flipV="1">
                <a:off x="33954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3320000" flipV="1">
                <a:off x="3328850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4040000" flipV="1">
                <a:off x="327377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等腰三角形 91"/>
              <p:cNvSpPr/>
              <p:nvPr/>
            </p:nvSpPr>
            <p:spPr>
              <a:xfrm rot="14760000" flipV="1">
                <a:off x="3232623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3" name="等腰三角形 92"/>
              <p:cNvSpPr/>
              <p:nvPr/>
            </p:nvSpPr>
            <p:spPr>
              <a:xfrm rot="15480000" flipV="1">
                <a:off x="3207190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椭圆 2"/>
            <p:cNvSpPr/>
            <p:nvPr/>
          </p:nvSpPr>
          <p:spPr>
            <a:xfrm flipH="1">
              <a:off x="6641827" y="1359184"/>
              <a:ext cx="2788920" cy="278892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椭圆 3"/>
          <p:cNvSpPr/>
          <p:nvPr/>
        </p:nvSpPr>
        <p:spPr>
          <a:xfrm flipH="1">
            <a:off x="10559611" y="583223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10189235" y="3515942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9408708" y="5439378"/>
            <a:ext cx="489521" cy="489521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8982271" y="921920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1085391" y="2764119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1313413" y="5016850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8791695" y="4840307"/>
            <a:ext cx="975132" cy="975132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5762072" y="4975960"/>
            <a:ext cx="795897" cy="855875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99925" y="868168"/>
            <a:ext cx="2158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928125" y="1637727"/>
            <a:ext cx="34210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本产品提供各种类型帮助睡眠的音乐，能根据用户的喜好，建立自定义播放列表，定时播放自定义列表的音乐。满足用户对入眠的需求。除此之外，此款</a:t>
            </a:r>
            <a:r>
              <a:rPr lang="en-US" altLang="zh-CN" sz="20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app</a:t>
            </a:r>
            <a:r>
              <a:rPr lang="zh-CN" altLang="en-US" sz="20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还能根据用户大数据计算的结果自动按照用户喜好进行个性化推送，生成个性化播放列表。</a:t>
            </a:r>
            <a:endParaRPr lang="zh-CN" altLang="en-US" sz="2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675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89215" y="549160"/>
            <a:ext cx="6633383" cy="1177606"/>
            <a:chOff x="863083" y="5491211"/>
            <a:chExt cx="6633383" cy="1177606"/>
          </a:xfrm>
        </p:grpSpPr>
        <p:sp>
          <p:nvSpPr>
            <p:cNvPr id="8" name="文本框 7"/>
            <p:cNvSpPr txBox="1"/>
            <p:nvPr/>
          </p:nvSpPr>
          <p:spPr>
            <a:xfrm>
              <a:off x="984788" y="5618223"/>
              <a:ext cx="651167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二、市场分析及定位</a:t>
              </a:r>
              <a:endPara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4" name="组合 203"/>
          <p:cNvGrpSpPr/>
          <p:nvPr/>
        </p:nvGrpSpPr>
        <p:grpSpPr>
          <a:xfrm>
            <a:off x="1777658" y="2650879"/>
            <a:ext cx="2856433" cy="2856433"/>
            <a:chOff x="5057961" y="1938305"/>
            <a:chExt cx="2192629" cy="2192629"/>
          </a:xfrm>
        </p:grpSpPr>
        <p:sp>
          <p:nvSpPr>
            <p:cNvPr id="205" name="Oval 891"/>
            <p:cNvSpPr/>
            <p:nvPr/>
          </p:nvSpPr>
          <p:spPr>
            <a:xfrm rot="10954004">
              <a:off x="6057893" y="217096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6" name="Dodecagon 892"/>
            <p:cNvSpPr/>
            <p:nvPr/>
          </p:nvSpPr>
          <p:spPr>
            <a:xfrm>
              <a:off x="5089995" y="1970339"/>
              <a:ext cx="2128561" cy="2128561"/>
            </a:xfrm>
            <a:prstGeom prst="dodecagon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7" name="Oval 893"/>
            <p:cNvSpPr/>
            <p:nvPr/>
          </p:nvSpPr>
          <p:spPr>
            <a:xfrm rot="960000">
              <a:off x="5067897" y="27023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8" name="Oval 894"/>
            <p:cNvSpPr/>
            <p:nvPr/>
          </p:nvSpPr>
          <p:spPr>
            <a:xfrm rot="960000">
              <a:off x="5361120" y="221431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9" name="Oval 895"/>
            <p:cNvSpPr/>
            <p:nvPr/>
          </p:nvSpPr>
          <p:spPr>
            <a:xfrm rot="960000">
              <a:off x="5859061" y="19383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0" name="Oval 896"/>
            <p:cNvSpPr/>
            <p:nvPr/>
          </p:nvSpPr>
          <p:spPr>
            <a:xfrm rot="960000">
              <a:off x="6428297" y="194824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1" name="Oval 897"/>
            <p:cNvSpPr/>
            <p:nvPr/>
          </p:nvSpPr>
          <p:spPr>
            <a:xfrm rot="960000">
              <a:off x="6916302" y="224146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2" name="Oval 898"/>
            <p:cNvSpPr/>
            <p:nvPr/>
          </p:nvSpPr>
          <p:spPr>
            <a:xfrm rot="960000">
              <a:off x="7192316" y="27394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3" name="Oval 899"/>
            <p:cNvSpPr/>
            <p:nvPr/>
          </p:nvSpPr>
          <p:spPr>
            <a:xfrm rot="960000">
              <a:off x="7182380" y="3308642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4" name="Oval 900"/>
            <p:cNvSpPr/>
            <p:nvPr/>
          </p:nvSpPr>
          <p:spPr>
            <a:xfrm rot="960000">
              <a:off x="6889156" y="379664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5" name="Oval 901"/>
            <p:cNvSpPr/>
            <p:nvPr/>
          </p:nvSpPr>
          <p:spPr>
            <a:xfrm rot="960000">
              <a:off x="6391216" y="40726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6" name="Oval 902"/>
            <p:cNvSpPr/>
            <p:nvPr/>
          </p:nvSpPr>
          <p:spPr>
            <a:xfrm rot="960000">
              <a:off x="5821979" y="40627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7" name="Oval 903"/>
            <p:cNvSpPr/>
            <p:nvPr/>
          </p:nvSpPr>
          <p:spPr>
            <a:xfrm rot="960000">
              <a:off x="5333974" y="376950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8" name="Oval 904"/>
            <p:cNvSpPr/>
            <p:nvPr/>
          </p:nvSpPr>
          <p:spPr>
            <a:xfrm rot="960000">
              <a:off x="5057961" y="32715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9" name="Oval 905"/>
            <p:cNvSpPr/>
            <p:nvPr/>
          </p:nvSpPr>
          <p:spPr>
            <a:xfrm rot="10954004">
              <a:off x="5791565" y="25704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0" name="Oval 906"/>
            <p:cNvSpPr/>
            <p:nvPr/>
          </p:nvSpPr>
          <p:spPr>
            <a:xfrm rot="10954004">
              <a:off x="6355176" y="245688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1" name="Oval 907"/>
            <p:cNvSpPr/>
            <p:nvPr/>
          </p:nvSpPr>
          <p:spPr>
            <a:xfrm rot="10954004">
              <a:off x="6494750" y="2805857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2" name="Oval 908"/>
            <p:cNvSpPr/>
            <p:nvPr/>
          </p:nvSpPr>
          <p:spPr>
            <a:xfrm rot="10954004">
              <a:off x="5945399" y="313637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3" name="Oval 909"/>
            <p:cNvSpPr/>
            <p:nvPr/>
          </p:nvSpPr>
          <p:spPr>
            <a:xfrm rot="10954004">
              <a:off x="5546708" y="290132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4" name="Oval 910"/>
            <p:cNvSpPr/>
            <p:nvPr/>
          </p:nvSpPr>
          <p:spPr>
            <a:xfrm rot="10954004">
              <a:off x="5434316" y="334468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" name="Oval 911"/>
            <p:cNvSpPr/>
            <p:nvPr/>
          </p:nvSpPr>
          <p:spPr>
            <a:xfrm rot="10954004">
              <a:off x="6387335" y="319175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6" name="Oval 912"/>
            <p:cNvSpPr/>
            <p:nvPr/>
          </p:nvSpPr>
          <p:spPr>
            <a:xfrm rot="10954004">
              <a:off x="6006225" y="370195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7" name="Oval 913"/>
            <p:cNvSpPr/>
            <p:nvPr/>
          </p:nvSpPr>
          <p:spPr>
            <a:xfrm rot="10954004">
              <a:off x="6828236" y="30358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28" name="Straight Connector 914"/>
            <p:cNvCxnSpPr>
              <a:endCxn id="205" idx="5"/>
            </p:cNvCxnSpPr>
            <p:nvPr/>
          </p:nvCxnSpPr>
          <p:spPr>
            <a:xfrm>
              <a:off x="5879903" y="1955761"/>
              <a:ext cx="187468" cy="2228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915"/>
            <p:cNvCxnSpPr>
              <a:stCxn id="210" idx="2"/>
              <a:endCxn id="205" idx="3"/>
            </p:cNvCxnSpPr>
            <p:nvPr/>
          </p:nvCxnSpPr>
          <p:spPr>
            <a:xfrm flipH="1">
              <a:off x="6108535" y="1969347"/>
              <a:ext cx="320891" cy="21109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916"/>
            <p:cNvCxnSpPr>
              <a:stCxn id="210" idx="4"/>
              <a:endCxn id="220" idx="3"/>
            </p:cNvCxnSpPr>
            <p:nvPr/>
          </p:nvCxnSpPr>
          <p:spPr>
            <a:xfrm flipH="1">
              <a:off x="6405818" y="2005386"/>
              <a:ext cx="43585" cy="46097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917"/>
            <p:cNvCxnSpPr>
              <a:stCxn id="208" idx="7"/>
              <a:endCxn id="205" idx="6"/>
            </p:cNvCxnSpPr>
            <p:nvPr/>
          </p:nvCxnSpPr>
          <p:spPr>
            <a:xfrm flipV="1">
              <a:off x="5415742" y="2198797"/>
              <a:ext cx="642180" cy="3053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918"/>
            <p:cNvCxnSpPr>
              <a:stCxn id="205" idx="7"/>
              <a:endCxn id="219" idx="3"/>
            </p:cNvCxnSpPr>
            <p:nvPr/>
          </p:nvCxnSpPr>
          <p:spPr>
            <a:xfrm flipH="1">
              <a:off x="5842207" y="2219761"/>
              <a:ext cx="223318" cy="36021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919"/>
            <p:cNvCxnSpPr>
              <a:stCxn id="208" idx="4"/>
              <a:endCxn id="219" idx="6"/>
            </p:cNvCxnSpPr>
            <p:nvPr/>
          </p:nvCxnSpPr>
          <p:spPr>
            <a:xfrm>
              <a:off x="5382226" y="2271463"/>
              <a:ext cx="409368" cy="3268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920"/>
            <p:cNvCxnSpPr>
              <a:stCxn id="207" idx="5"/>
              <a:endCxn id="219" idx="1"/>
            </p:cNvCxnSpPr>
            <p:nvPr/>
          </p:nvCxnSpPr>
          <p:spPr>
            <a:xfrm flipV="1">
              <a:off x="5111160" y="2621137"/>
              <a:ext cx="729202" cy="13580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921"/>
            <p:cNvCxnSpPr>
              <a:stCxn id="220" idx="0"/>
              <a:endCxn id="222" idx="3"/>
            </p:cNvCxnSpPr>
            <p:nvPr/>
          </p:nvCxnSpPr>
          <p:spPr>
            <a:xfrm flipH="1">
              <a:off x="5996041" y="2515131"/>
              <a:ext cx="386967" cy="63072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922"/>
            <p:cNvCxnSpPr>
              <a:stCxn id="219" idx="2"/>
            </p:cNvCxnSpPr>
            <p:nvPr/>
          </p:nvCxnSpPr>
          <p:spPr>
            <a:xfrm flipV="1">
              <a:off x="5849811" y="2497273"/>
              <a:ext cx="525611" cy="1036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923"/>
            <p:cNvCxnSpPr>
              <a:stCxn id="205" idx="1"/>
              <a:endCxn id="220" idx="7"/>
            </p:cNvCxnSpPr>
            <p:nvPr/>
          </p:nvCxnSpPr>
          <p:spPr>
            <a:xfrm>
              <a:off x="6106690" y="2221607"/>
              <a:ext cx="256118" cy="28407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924"/>
            <p:cNvCxnSpPr>
              <a:stCxn id="219" idx="0"/>
              <a:endCxn id="222" idx="3"/>
            </p:cNvCxnSpPr>
            <p:nvPr/>
          </p:nvCxnSpPr>
          <p:spPr>
            <a:xfrm>
              <a:off x="5819398" y="2628740"/>
              <a:ext cx="176643" cy="517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925"/>
            <p:cNvCxnSpPr>
              <a:stCxn id="219" idx="0"/>
              <a:endCxn id="223" idx="3"/>
            </p:cNvCxnSpPr>
            <p:nvPr/>
          </p:nvCxnSpPr>
          <p:spPr>
            <a:xfrm flipH="1">
              <a:off x="5597350" y="2628740"/>
              <a:ext cx="222048" cy="2820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926"/>
            <p:cNvCxnSpPr>
              <a:stCxn id="207" idx="4"/>
              <a:endCxn id="223" idx="6"/>
            </p:cNvCxnSpPr>
            <p:nvPr/>
          </p:nvCxnSpPr>
          <p:spPr>
            <a:xfrm>
              <a:off x="5089003" y="2759468"/>
              <a:ext cx="457734" cy="16968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927"/>
            <p:cNvCxnSpPr>
              <a:stCxn id="223" idx="7"/>
              <a:endCxn id="218" idx="7"/>
            </p:cNvCxnSpPr>
            <p:nvPr/>
          </p:nvCxnSpPr>
          <p:spPr>
            <a:xfrm flipH="1">
              <a:off x="5112583" y="2950118"/>
              <a:ext cx="441758" cy="33645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928"/>
            <p:cNvCxnSpPr>
              <a:stCxn id="223" idx="1"/>
              <a:endCxn id="222" idx="6"/>
            </p:cNvCxnSpPr>
            <p:nvPr/>
          </p:nvCxnSpPr>
          <p:spPr>
            <a:xfrm>
              <a:off x="5595505" y="2951963"/>
              <a:ext cx="349924" cy="21224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929"/>
            <p:cNvCxnSpPr>
              <a:stCxn id="220" idx="3"/>
              <a:endCxn id="211" idx="3"/>
            </p:cNvCxnSpPr>
            <p:nvPr/>
          </p:nvCxnSpPr>
          <p:spPr>
            <a:xfrm flipV="1">
              <a:off x="6405818" y="2284727"/>
              <a:ext cx="514138" cy="1816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930"/>
            <p:cNvCxnSpPr>
              <a:stCxn id="220" idx="1"/>
              <a:endCxn id="212" idx="0"/>
            </p:cNvCxnSpPr>
            <p:nvPr/>
          </p:nvCxnSpPr>
          <p:spPr>
            <a:xfrm>
              <a:off x="6403972" y="2507528"/>
              <a:ext cx="825512" cy="23300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931"/>
            <p:cNvCxnSpPr>
              <a:stCxn id="221" idx="3"/>
              <a:endCxn id="206" idx="1"/>
            </p:cNvCxnSpPr>
            <p:nvPr/>
          </p:nvCxnSpPr>
          <p:spPr>
            <a:xfrm flipV="1">
              <a:off x="6545392" y="2749431"/>
              <a:ext cx="673164" cy="6590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932"/>
            <p:cNvCxnSpPr>
              <a:stCxn id="220" idx="0"/>
              <a:endCxn id="221" idx="5"/>
            </p:cNvCxnSpPr>
            <p:nvPr/>
          </p:nvCxnSpPr>
          <p:spPr>
            <a:xfrm>
              <a:off x="6383008" y="2515131"/>
              <a:ext cx="121220" cy="2983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933"/>
            <p:cNvCxnSpPr>
              <a:stCxn id="221" idx="6"/>
              <a:endCxn id="222" idx="3"/>
            </p:cNvCxnSpPr>
            <p:nvPr/>
          </p:nvCxnSpPr>
          <p:spPr>
            <a:xfrm flipH="1">
              <a:off x="5996041" y="2833690"/>
              <a:ext cx="498738" cy="3121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934"/>
            <p:cNvCxnSpPr>
              <a:stCxn id="221" idx="0"/>
              <a:endCxn id="227" idx="5"/>
            </p:cNvCxnSpPr>
            <p:nvPr/>
          </p:nvCxnSpPr>
          <p:spPr>
            <a:xfrm>
              <a:off x="6522582" y="2864102"/>
              <a:ext cx="315131" cy="17942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935"/>
            <p:cNvCxnSpPr>
              <a:stCxn id="227" idx="2"/>
              <a:endCxn id="213" idx="2"/>
            </p:cNvCxnSpPr>
            <p:nvPr/>
          </p:nvCxnSpPr>
          <p:spPr>
            <a:xfrm>
              <a:off x="6886481" y="3066337"/>
              <a:ext cx="297028" cy="26341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936"/>
            <p:cNvCxnSpPr>
              <a:stCxn id="221" idx="0"/>
              <a:endCxn id="225" idx="3"/>
            </p:cNvCxnSpPr>
            <p:nvPr/>
          </p:nvCxnSpPr>
          <p:spPr>
            <a:xfrm flipH="1">
              <a:off x="6437977" y="2864102"/>
              <a:ext cx="84605" cy="3371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937"/>
            <p:cNvCxnSpPr/>
            <p:nvPr/>
          </p:nvCxnSpPr>
          <p:spPr>
            <a:xfrm flipV="1">
              <a:off x="6453920" y="3063668"/>
              <a:ext cx="381949" cy="14256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938"/>
            <p:cNvCxnSpPr>
              <a:stCxn id="225" idx="2"/>
              <a:endCxn id="213" idx="2"/>
            </p:cNvCxnSpPr>
            <p:nvPr/>
          </p:nvCxnSpPr>
          <p:spPr>
            <a:xfrm>
              <a:off x="6445580" y="3222200"/>
              <a:ext cx="737929" cy="10754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939"/>
            <p:cNvCxnSpPr>
              <a:stCxn id="214" idx="0"/>
              <a:endCxn id="225" idx="2"/>
            </p:cNvCxnSpPr>
            <p:nvPr/>
          </p:nvCxnSpPr>
          <p:spPr>
            <a:xfrm flipH="1" flipV="1">
              <a:off x="6445580" y="3222200"/>
              <a:ext cx="480745" cy="57557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940"/>
            <p:cNvCxnSpPr>
              <a:stCxn id="222" idx="2"/>
              <a:endCxn id="225" idx="7"/>
            </p:cNvCxnSpPr>
            <p:nvPr/>
          </p:nvCxnSpPr>
          <p:spPr>
            <a:xfrm>
              <a:off x="6003644" y="3166818"/>
              <a:ext cx="391323" cy="7373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941"/>
            <p:cNvCxnSpPr>
              <a:stCxn id="222" idx="7"/>
              <a:endCxn id="224" idx="3"/>
            </p:cNvCxnSpPr>
            <p:nvPr/>
          </p:nvCxnSpPr>
          <p:spPr>
            <a:xfrm flipH="1">
              <a:off x="5484958" y="3185173"/>
              <a:ext cx="468073" cy="16898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942"/>
            <p:cNvCxnSpPr>
              <a:stCxn id="223" idx="7"/>
              <a:endCxn id="224" idx="4"/>
            </p:cNvCxnSpPr>
            <p:nvPr/>
          </p:nvCxnSpPr>
          <p:spPr>
            <a:xfrm flipH="1">
              <a:off x="5464758" y="2950118"/>
              <a:ext cx="89582" cy="39459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943"/>
            <p:cNvCxnSpPr>
              <a:stCxn id="218" idx="5"/>
              <a:endCxn id="224" idx="6"/>
            </p:cNvCxnSpPr>
            <p:nvPr/>
          </p:nvCxnSpPr>
          <p:spPr>
            <a:xfrm>
              <a:off x="5101224" y="3326181"/>
              <a:ext cx="333121" cy="463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944"/>
            <p:cNvCxnSpPr>
              <a:stCxn id="224" idx="1"/>
              <a:endCxn id="217" idx="1"/>
            </p:cNvCxnSpPr>
            <p:nvPr/>
          </p:nvCxnSpPr>
          <p:spPr>
            <a:xfrm flipH="1">
              <a:off x="5348986" y="3395325"/>
              <a:ext cx="134127" cy="37782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945"/>
            <p:cNvCxnSpPr>
              <a:stCxn id="224" idx="1"/>
              <a:endCxn id="226" idx="5"/>
            </p:cNvCxnSpPr>
            <p:nvPr/>
          </p:nvCxnSpPr>
          <p:spPr>
            <a:xfrm>
              <a:off x="5483113" y="3395325"/>
              <a:ext cx="532590" cy="31426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946"/>
            <p:cNvCxnSpPr>
              <a:stCxn id="225" idx="1"/>
              <a:endCxn id="226" idx="3"/>
            </p:cNvCxnSpPr>
            <p:nvPr/>
          </p:nvCxnSpPr>
          <p:spPr>
            <a:xfrm flipH="1">
              <a:off x="6056867" y="3242400"/>
              <a:ext cx="379265" cy="46903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947"/>
            <p:cNvCxnSpPr>
              <a:stCxn id="226" idx="2"/>
              <a:endCxn id="214" idx="6"/>
            </p:cNvCxnSpPr>
            <p:nvPr/>
          </p:nvCxnSpPr>
          <p:spPr>
            <a:xfrm>
              <a:off x="6064471" y="3732396"/>
              <a:ext cx="881831" cy="101419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948"/>
            <p:cNvCxnSpPr>
              <a:stCxn id="226" idx="6"/>
              <a:endCxn id="206" idx="5"/>
            </p:cNvCxnSpPr>
            <p:nvPr/>
          </p:nvCxnSpPr>
          <p:spPr>
            <a:xfrm flipH="1">
              <a:off x="5869087" y="3729786"/>
              <a:ext cx="137167" cy="369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949"/>
            <p:cNvCxnSpPr>
              <a:stCxn id="226" idx="2"/>
              <a:endCxn id="215" idx="1"/>
            </p:cNvCxnSpPr>
            <p:nvPr/>
          </p:nvCxnSpPr>
          <p:spPr>
            <a:xfrm>
              <a:off x="6064471" y="3732396"/>
              <a:ext cx="341756" cy="34391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950"/>
            <p:cNvCxnSpPr>
              <a:stCxn id="222" idx="0"/>
              <a:endCxn id="226" idx="4"/>
            </p:cNvCxnSpPr>
            <p:nvPr/>
          </p:nvCxnSpPr>
          <p:spPr>
            <a:xfrm>
              <a:off x="5973232" y="3194621"/>
              <a:ext cx="63436" cy="50736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951"/>
            <p:cNvCxnSpPr/>
            <p:nvPr/>
          </p:nvCxnSpPr>
          <p:spPr>
            <a:xfrm flipH="1">
              <a:off x="6867087" y="2762045"/>
              <a:ext cx="359878" cy="28649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1101125" y="1841412"/>
            <a:ext cx="4896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smtClean="0">
                <a:solidFill>
                  <a:schemeClr val="bg1"/>
                </a:solidFill>
              </a:rPr>
              <a:t>市面同类型产品剖析</a:t>
            </a:r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1561304" y="3696842"/>
            <a:ext cx="33809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bg1"/>
                </a:solidFill>
              </a:rPr>
              <a:t>“潮汐”</a:t>
            </a:r>
            <a:r>
              <a:rPr lang="en-US" altLang="zh-CN" sz="4000" b="1">
                <a:solidFill>
                  <a:schemeClr val="bg1"/>
                </a:solidFill>
              </a:rPr>
              <a:t>APP</a:t>
            </a:r>
            <a:endParaRPr lang="zh-CN" altLang="en-US" sz="4000" b="1">
              <a:solidFill>
                <a:schemeClr val="bg1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5504663" y="2575448"/>
            <a:ext cx="54466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mtClean="0">
                <a:solidFill>
                  <a:schemeClr val="bg1"/>
                </a:solidFill>
              </a:rPr>
              <a:t>优点：</a:t>
            </a:r>
            <a:r>
              <a:rPr lang="zh-CN" altLang="en-US" sz="2800" smtClean="0">
                <a:solidFill>
                  <a:schemeClr val="bg1"/>
                </a:solidFill>
              </a:rPr>
              <a:t>适用面较广，不仅仅适用于睡眠而是在任何环境中起到精心的效果。</a:t>
            </a:r>
            <a:endParaRPr lang="en-US" altLang="zh-CN" sz="2800" smtClean="0">
              <a:solidFill>
                <a:schemeClr val="bg1"/>
              </a:solidFill>
            </a:endParaRPr>
          </a:p>
          <a:p>
            <a:r>
              <a:rPr lang="zh-CN" altLang="en-US" sz="2800" b="1" smtClean="0">
                <a:solidFill>
                  <a:schemeClr val="bg1"/>
                </a:solidFill>
              </a:rPr>
              <a:t>缺点：</a:t>
            </a:r>
            <a:r>
              <a:rPr lang="en-US" altLang="zh-CN" sz="2800">
                <a:solidFill>
                  <a:schemeClr val="bg1"/>
                </a:solidFill>
              </a:rPr>
              <a:t>1.</a:t>
            </a:r>
            <a:r>
              <a:rPr lang="zh-CN" altLang="en-US" sz="2800">
                <a:solidFill>
                  <a:schemeClr val="bg1"/>
                </a:solidFill>
              </a:rPr>
              <a:t>采用的是潮汐的声音，用户选择面低，有些不喜欢潮汐声音的人，此款软件不适用</a:t>
            </a:r>
          </a:p>
          <a:p>
            <a:r>
              <a:rPr lang="en-US" altLang="zh-CN" sz="2800">
                <a:solidFill>
                  <a:schemeClr val="bg1"/>
                </a:solidFill>
              </a:rPr>
              <a:t>2. </a:t>
            </a:r>
            <a:r>
              <a:rPr lang="zh-CN" altLang="en-US" sz="2800">
                <a:solidFill>
                  <a:schemeClr val="bg1"/>
                </a:solidFill>
              </a:rPr>
              <a:t>在选择音乐的时候没有体现用户的个性化。</a:t>
            </a:r>
          </a:p>
          <a:p>
            <a:endParaRPr lang="zh-CN" altLang="en-US" sz="2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86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69165" y="1073426"/>
            <a:ext cx="384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mtClean="0">
                <a:solidFill>
                  <a:schemeClr val="bg1"/>
                </a:solidFill>
              </a:rPr>
              <a:t>产品优势分析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355574" y="2246244"/>
            <a:ext cx="786185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（</a:t>
            </a:r>
            <a:r>
              <a:rPr lang="en-US" altLang="zh-CN" sz="2800">
                <a:solidFill>
                  <a:schemeClr val="bg1"/>
                </a:solidFill>
              </a:rPr>
              <a:t>1</a:t>
            </a:r>
            <a:r>
              <a:rPr lang="zh-CN" altLang="en-US" sz="2800">
                <a:solidFill>
                  <a:schemeClr val="bg1"/>
                </a:solidFill>
              </a:rPr>
              <a:t>）提供了优质睡眠方式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本产品为用户提供一个更好的入眠方式。结合目前的“互联网</a:t>
            </a:r>
            <a:r>
              <a:rPr lang="en-US" altLang="zh-CN" sz="2800">
                <a:solidFill>
                  <a:schemeClr val="bg1"/>
                </a:solidFill>
              </a:rPr>
              <a:t>+”</a:t>
            </a:r>
            <a:r>
              <a:rPr lang="zh-CN" altLang="en-US" sz="2800">
                <a:solidFill>
                  <a:schemeClr val="bg1"/>
                </a:solidFill>
              </a:rPr>
              <a:t>理念，满足了用户对高质量睡眠的需求。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（</a:t>
            </a:r>
            <a:r>
              <a:rPr lang="en-US" altLang="zh-CN" sz="2800">
                <a:solidFill>
                  <a:schemeClr val="bg1"/>
                </a:solidFill>
              </a:rPr>
              <a:t>2</a:t>
            </a:r>
            <a:r>
              <a:rPr lang="zh-CN" altLang="en-US" sz="2800">
                <a:solidFill>
                  <a:schemeClr val="bg1"/>
                </a:solidFill>
              </a:rPr>
              <a:t>）提供定时关闭功能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在用户进入睡眠的时候，此时根据用户设置的时间，音乐会自动停止。防止将用户从睡梦中吵醒。</a:t>
            </a:r>
          </a:p>
        </p:txBody>
      </p:sp>
      <p:sp>
        <p:nvSpPr>
          <p:cNvPr id="4" name="椭圆 3"/>
          <p:cNvSpPr/>
          <p:nvPr/>
        </p:nvSpPr>
        <p:spPr>
          <a:xfrm flipH="1">
            <a:off x="10934210" y="1879559"/>
            <a:ext cx="803443" cy="733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10023583" y="1063582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6407492" y="5295264"/>
            <a:ext cx="1174313" cy="1172018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2246243" y="5532191"/>
            <a:ext cx="716784" cy="698165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664235" y="4324516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0023582" y="4623117"/>
            <a:ext cx="1312349" cy="134429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5663166" y="5509433"/>
            <a:ext cx="710678" cy="72092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692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937681" y="2204818"/>
            <a:ext cx="3784600" cy="3784600"/>
            <a:chOff x="4203700" y="1536700"/>
            <a:chExt cx="3784600" cy="3784600"/>
          </a:xfrm>
        </p:grpSpPr>
        <p:sp>
          <p:nvSpPr>
            <p:cNvPr id="2" name="椭圆 1"/>
            <p:cNvSpPr/>
            <p:nvPr/>
          </p:nvSpPr>
          <p:spPr>
            <a:xfrm>
              <a:off x="4328530" y="1661530"/>
              <a:ext cx="3534940" cy="353494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0" dirty="0">
                <a:solidFill>
                  <a:schemeClr val="tx1"/>
                </a:solidFill>
                <a:latin typeface="BernhardFashion BT" panose="04030205020B02020502" pitchFamily="82" charset="0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4203700" y="1536700"/>
              <a:ext cx="3784600" cy="3784600"/>
              <a:chOff x="7220666" y="154946"/>
              <a:chExt cx="3784600" cy="3784600"/>
            </a:xfrm>
          </p:grpSpPr>
          <p:sp>
            <p:nvSpPr>
              <p:cNvPr id="6" name="等腰三角形 5"/>
              <p:cNvSpPr/>
              <p:nvPr/>
            </p:nvSpPr>
            <p:spPr>
              <a:xfrm rot="-5400000">
                <a:off x="7196282" y="189484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7" name="等腰三角形 6"/>
              <p:cNvSpPr/>
              <p:nvPr/>
            </p:nvSpPr>
            <p:spPr>
              <a:xfrm rot="-5040000">
                <a:off x="7205813" y="171297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8" name="等腰三角形 7"/>
              <p:cNvSpPr/>
              <p:nvPr/>
            </p:nvSpPr>
            <p:spPr>
              <a:xfrm rot="-4680000">
                <a:off x="7234303" y="1533100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9" name="等腰三角形 8"/>
              <p:cNvSpPr/>
              <p:nvPr/>
            </p:nvSpPr>
            <p:spPr>
              <a:xfrm rot="-4320000">
                <a:off x="7281438" y="135718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0" name="等腰三角形 9"/>
              <p:cNvSpPr/>
              <p:nvPr/>
            </p:nvSpPr>
            <p:spPr>
              <a:xfrm rot="-3960000">
                <a:off x="7346704" y="118716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1" name="等腰三角形 10"/>
              <p:cNvSpPr/>
              <p:nvPr/>
            </p:nvSpPr>
            <p:spPr>
              <a:xfrm rot="-3600000">
                <a:off x="7429384" y="102489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-3240000">
                <a:off x="7528573" y="87215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-2880000">
                <a:off x="7643184" y="73062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4" name="等腰三角形 13"/>
              <p:cNvSpPr/>
              <p:nvPr/>
            </p:nvSpPr>
            <p:spPr>
              <a:xfrm rot="-2520000">
                <a:off x="7771961" y="60184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5" name="等腰三角形 14"/>
              <p:cNvSpPr/>
              <p:nvPr/>
            </p:nvSpPr>
            <p:spPr>
              <a:xfrm rot="-2160000">
                <a:off x="7913494" y="48723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6" name="等腰三角形 15"/>
              <p:cNvSpPr/>
              <p:nvPr/>
            </p:nvSpPr>
            <p:spPr>
              <a:xfrm rot="-1800000">
                <a:off x="8066232" y="38804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7" name="等腰三角形 16"/>
              <p:cNvSpPr/>
              <p:nvPr/>
            </p:nvSpPr>
            <p:spPr>
              <a:xfrm rot="-1440000">
                <a:off x="8228500" y="30536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8" name="等腰三角形 17"/>
              <p:cNvSpPr/>
              <p:nvPr/>
            </p:nvSpPr>
            <p:spPr>
              <a:xfrm rot="-1080000">
                <a:off x="8398523" y="240103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19" name="等腰三角形 18"/>
              <p:cNvSpPr/>
              <p:nvPr/>
            </p:nvSpPr>
            <p:spPr>
              <a:xfrm rot="-720000">
                <a:off x="8574436" y="19296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0" name="等腰三角形 19"/>
              <p:cNvSpPr/>
              <p:nvPr/>
            </p:nvSpPr>
            <p:spPr>
              <a:xfrm rot="-360000">
                <a:off x="8754312" y="16447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1" name="等腰三角形 20"/>
              <p:cNvSpPr/>
              <p:nvPr/>
            </p:nvSpPr>
            <p:spPr>
              <a:xfrm>
                <a:off x="8936182" y="15494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360000">
                <a:off x="9118050" y="16447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720000">
                <a:off x="9297927" y="19296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1080000">
                <a:off x="9473840" y="240103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rot="1440000">
                <a:off x="9643863" y="30536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1800000">
                <a:off x="9806132" y="38804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2160000">
                <a:off x="9958869" y="48723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2520000">
                <a:off x="10100402" y="60184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2880000">
                <a:off x="10229179" y="73062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3240000">
                <a:off x="10343790" y="872158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3600000">
                <a:off x="10442979" y="102489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2" name="等腰三角形 31"/>
              <p:cNvSpPr/>
              <p:nvPr/>
            </p:nvSpPr>
            <p:spPr>
              <a:xfrm rot="3960000">
                <a:off x="10525659" y="118716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4320000">
                <a:off x="10590925" y="135718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4680000">
                <a:off x="10638061" y="1533100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5" name="等腰三角形 34"/>
              <p:cNvSpPr/>
              <p:nvPr/>
            </p:nvSpPr>
            <p:spPr>
              <a:xfrm rot="5040000">
                <a:off x="10666550" y="171297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6" name="等腰三角形 35"/>
              <p:cNvSpPr/>
              <p:nvPr/>
            </p:nvSpPr>
            <p:spPr>
              <a:xfrm rot="5400000">
                <a:off x="10676082" y="189484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7" name="等腰三角形 36"/>
              <p:cNvSpPr/>
              <p:nvPr/>
            </p:nvSpPr>
            <p:spPr>
              <a:xfrm rot="5760000">
                <a:off x="10666550" y="207671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6120000">
                <a:off x="10638061" y="2256592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6480000">
                <a:off x="10590925" y="243250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6840000">
                <a:off x="10525659" y="260252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7200000">
                <a:off x="10442979" y="276479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 rot="7560000">
                <a:off x="10343790" y="291753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 rot="7920000">
                <a:off x="10229179" y="305906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rot="8280000">
                <a:off x="10100402" y="318784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5" name="等腰三角形 44"/>
              <p:cNvSpPr/>
              <p:nvPr/>
            </p:nvSpPr>
            <p:spPr>
              <a:xfrm rot="8640000">
                <a:off x="9958869" y="330245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9000000">
                <a:off x="9806131" y="340164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7" name="等腰三角形 46"/>
              <p:cNvSpPr/>
              <p:nvPr/>
            </p:nvSpPr>
            <p:spPr>
              <a:xfrm rot="9360000">
                <a:off x="9643863" y="348432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8" name="等腰三角形 47"/>
              <p:cNvSpPr/>
              <p:nvPr/>
            </p:nvSpPr>
            <p:spPr>
              <a:xfrm rot="9720000">
                <a:off x="9473840" y="3549589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49" name="等腰三角形 48"/>
              <p:cNvSpPr/>
              <p:nvPr/>
            </p:nvSpPr>
            <p:spPr>
              <a:xfrm rot="10080000">
                <a:off x="9297927" y="359672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10440000">
                <a:off x="9118050" y="362521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1" name="等腰三角形 50"/>
              <p:cNvSpPr/>
              <p:nvPr/>
            </p:nvSpPr>
            <p:spPr>
              <a:xfrm rot="10800000">
                <a:off x="8936182" y="363474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2" name="等腰三角形 51"/>
              <p:cNvSpPr/>
              <p:nvPr/>
            </p:nvSpPr>
            <p:spPr>
              <a:xfrm rot="11160000">
                <a:off x="8754313" y="362521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11520000">
                <a:off x="8574436" y="359672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4" name="等腰三角形 53"/>
              <p:cNvSpPr/>
              <p:nvPr/>
            </p:nvSpPr>
            <p:spPr>
              <a:xfrm rot="11880000">
                <a:off x="8398523" y="3549589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 rot="12240000">
                <a:off x="8228500" y="348432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6" name="等腰三角形 55"/>
              <p:cNvSpPr/>
              <p:nvPr/>
            </p:nvSpPr>
            <p:spPr>
              <a:xfrm rot="12600000">
                <a:off x="8066232" y="340164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12960000">
                <a:off x="7913494" y="330245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8" name="等腰三角形 57"/>
              <p:cNvSpPr/>
              <p:nvPr/>
            </p:nvSpPr>
            <p:spPr>
              <a:xfrm rot="13320000">
                <a:off x="7771961" y="318784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13680000">
                <a:off x="7643184" y="305906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0" name="等腰三角形 59"/>
              <p:cNvSpPr/>
              <p:nvPr/>
            </p:nvSpPr>
            <p:spPr>
              <a:xfrm rot="14040000">
                <a:off x="7528573" y="2917534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1" name="等腰三角形 60"/>
              <p:cNvSpPr/>
              <p:nvPr/>
            </p:nvSpPr>
            <p:spPr>
              <a:xfrm rot="14400000">
                <a:off x="7429384" y="2764796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 rot="14760000">
                <a:off x="7346704" y="2602527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3" name="等腰三角形 62"/>
              <p:cNvSpPr/>
              <p:nvPr/>
            </p:nvSpPr>
            <p:spPr>
              <a:xfrm rot="15120000">
                <a:off x="7281438" y="243250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 rot="15480000">
                <a:off x="7234303" y="2256592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65" name="等腰三角形 64"/>
              <p:cNvSpPr/>
              <p:nvPr/>
            </p:nvSpPr>
            <p:spPr>
              <a:xfrm rot="15840000">
                <a:off x="7205813" y="2076715"/>
                <a:ext cx="353568" cy="304800"/>
              </a:xfrm>
              <a:prstGeom prst="triangl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</p:grpSp>
      </p:grpSp>
      <p:grpSp>
        <p:nvGrpSpPr>
          <p:cNvPr id="143" name="组合 142"/>
          <p:cNvGrpSpPr/>
          <p:nvPr/>
        </p:nvGrpSpPr>
        <p:grpSpPr>
          <a:xfrm>
            <a:off x="854976" y="502187"/>
            <a:ext cx="4462458" cy="1177606"/>
            <a:chOff x="868483" y="5380849"/>
            <a:chExt cx="4462458" cy="1177606"/>
          </a:xfrm>
        </p:grpSpPr>
        <p:sp>
          <p:nvSpPr>
            <p:cNvPr id="144" name="文本框 143"/>
            <p:cNvSpPr txBox="1"/>
            <p:nvPr/>
          </p:nvSpPr>
          <p:spPr>
            <a:xfrm>
              <a:off x="873672" y="5380849"/>
              <a:ext cx="445726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三、产品介绍</a:t>
              </a:r>
              <a:endPara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5" name="直接连接符 144"/>
            <p:cNvCxnSpPr/>
            <p:nvPr/>
          </p:nvCxnSpPr>
          <p:spPr>
            <a:xfrm>
              <a:off x="868483" y="5380849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Content Placeholder 2"/>
          <p:cNvSpPr txBox="1">
            <a:spLocks/>
          </p:cNvSpPr>
          <p:nvPr/>
        </p:nvSpPr>
        <p:spPr>
          <a:xfrm>
            <a:off x="5701513" y="1599227"/>
            <a:ext cx="5843393" cy="49605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</a:p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）音乐助眠</a:t>
            </a:r>
          </a:p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采用科学的音乐助眠方式，让人们能更好的入眠。</a:t>
            </a:r>
          </a:p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）定时关闭</a:t>
            </a:r>
          </a:p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根据用户定义时间能定时关闭音乐，不会影响在入睡后，音乐对睡眠的影响。</a:t>
            </a:r>
          </a:p>
          <a:p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产品特性</a:t>
            </a:r>
          </a:p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本产品为</a:t>
            </a:r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，随时随地都能使用，都能让你快速入眠。为用户提供了优质的睡眠。</a:t>
            </a:r>
          </a:p>
          <a:p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77497" y="2735628"/>
            <a:ext cx="1292662" cy="310523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72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想睡吗</a:t>
            </a:r>
            <a:endParaRPr lang="zh-CN" altLang="en-US" sz="7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886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15818" y="1630017"/>
            <a:ext cx="796124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</a:rPr>
              <a:t>发展方向</a:t>
            </a:r>
          </a:p>
          <a:p>
            <a:r>
              <a:rPr lang="zh-CN" altLang="en-US" sz="2800" smtClean="0">
                <a:solidFill>
                  <a:schemeClr val="bg1"/>
                </a:solidFill>
              </a:rPr>
              <a:t>         以</a:t>
            </a:r>
            <a:r>
              <a:rPr lang="zh-CN" altLang="en-US" sz="2800">
                <a:solidFill>
                  <a:schemeClr val="bg1"/>
                </a:solidFill>
              </a:rPr>
              <a:t>用户为中心，不定期的选取用户填写意见书，将能改进的地方写在意见书中。能更好的发现用户需要什么，这个产品缺什么。进行分析，发展跟多的功能</a:t>
            </a:r>
            <a:r>
              <a:rPr lang="zh-CN" altLang="en-US" sz="2800" smtClean="0">
                <a:solidFill>
                  <a:schemeClr val="bg1"/>
                </a:solidFill>
              </a:rPr>
              <a:t>，例如读书</a:t>
            </a:r>
            <a:r>
              <a:rPr lang="zh-CN" altLang="en-US" sz="2800">
                <a:solidFill>
                  <a:schemeClr val="bg1"/>
                </a:solidFill>
              </a:rPr>
              <a:t>的时候能听</a:t>
            </a:r>
            <a:r>
              <a:rPr lang="zh-CN" altLang="en-US" sz="2800" smtClean="0">
                <a:solidFill>
                  <a:schemeClr val="bg1"/>
                </a:solidFill>
              </a:rPr>
              <a:t>什么类型音乐</a:t>
            </a:r>
            <a:r>
              <a:rPr lang="zh-CN" altLang="en-US" sz="2800">
                <a:solidFill>
                  <a:schemeClr val="bg1"/>
                </a:solidFill>
              </a:rPr>
              <a:t>，写作业的时候能听</a:t>
            </a:r>
            <a:r>
              <a:rPr lang="zh-CN" altLang="en-US" sz="2800" smtClean="0">
                <a:solidFill>
                  <a:schemeClr val="bg1"/>
                </a:solidFill>
              </a:rPr>
              <a:t>什么类型音乐</a:t>
            </a:r>
            <a:r>
              <a:rPr lang="zh-CN" altLang="en-US" sz="2800">
                <a:solidFill>
                  <a:schemeClr val="bg1"/>
                </a:solidFill>
              </a:rPr>
              <a:t>等等。还可以结合大数据</a:t>
            </a:r>
            <a:r>
              <a:rPr lang="zh-CN" altLang="en-US" sz="2800" smtClean="0">
                <a:solidFill>
                  <a:schemeClr val="bg1"/>
                </a:solidFill>
              </a:rPr>
              <a:t>，个性化推送更多接近用户喜好的</a:t>
            </a:r>
            <a:r>
              <a:rPr lang="zh-CN" altLang="en-US" sz="2800">
                <a:solidFill>
                  <a:schemeClr val="bg1"/>
                </a:solidFill>
              </a:rPr>
              <a:t>音乐，不仅仅局限于助眠的音乐。</a:t>
            </a:r>
          </a:p>
        </p:txBody>
      </p:sp>
      <p:sp>
        <p:nvSpPr>
          <p:cNvPr id="4" name="椭圆 3"/>
          <p:cNvSpPr/>
          <p:nvPr/>
        </p:nvSpPr>
        <p:spPr>
          <a:xfrm flipH="1">
            <a:off x="6723789" y="5585792"/>
            <a:ext cx="919401" cy="88458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10415366" y="957870"/>
            <a:ext cx="1312349" cy="134429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10239584" y="2941982"/>
            <a:ext cx="524494" cy="48852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1485548" y="5317435"/>
            <a:ext cx="906469" cy="868636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495079" y="2239834"/>
            <a:ext cx="1312349" cy="1344293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8047588" y="4919869"/>
            <a:ext cx="1718229" cy="1703524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957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842425" y="1001891"/>
            <a:ext cx="2180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客户群体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614246" y="999930"/>
            <a:ext cx="21424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营销目标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804248" y="5327873"/>
            <a:ext cx="5178071" cy="1177606"/>
            <a:chOff x="863083" y="5491211"/>
            <a:chExt cx="4376965" cy="1177606"/>
          </a:xfrm>
        </p:grpSpPr>
        <p:sp>
          <p:nvSpPr>
            <p:cNvPr id="30" name="文本框 29"/>
            <p:cNvSpPr txBox="1"/>
            <p:nvPr/>
          </p:nvSpPr>
          <p:spPr>
            <a:xfrm>
              <a:off x="885134" y="5618349"/>
              <a:ext cx="435491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四、市场与营销</a:t>
              </a:r>
              <a:endParaRPr lang="en-US" altLang="zh-CN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1508577" y="1966567"/>
            <a:ext cx="37242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本款产品，面向各类人群。只要你有睡眠问题，就可以使用该产品。在入睡的时候打开该产品，选择自己喜爱的助眠音乐，让你快速的入眠。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1360699" y="1820435"/>
            <a:ext cx="3579049" cy="341748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982319" y="1788443"/>
            <a:ext cx="542676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mtClean="0">
                <a:solidFill>
                  <a:schemeClr val="bg1"/>
                </a:solidFill>
              </a:rPr>
              <a:t>本</a:t>
            </a:r>
            <a:r>
              <a:rPr lang="zh-CN" altLang="en-US" sz="2800">
                <a:solidFill>
                  <a:schemeClr val="bg1"/>
                </a:solidFill>
              </a:rPr>
              <a:t>产品的宗旨是，为人们解决睡眠问题。通过使用我们的产品来解决有些人“睡觉难”的问题。</a:t>
            </a:r>
          </a:p>
          <a:p>
            <a:r>
              <a:rPr lang="zh-CN" altLang="en-US" sz="2800">
                <a:solidFill>
                  <a:schemeClr val="bg1"/>
                </a:solidFill>
              </a:rPr>
              <a:t>本产品不以盈利为目的，所以只收取少量服务费，来供本产品线下部分的运行维护。其次，会在盈利中抽取部分资金用于公益活动，让更多人感受社会温暖。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5733321" y="1677235"/>
            <a:ext cx="5924759" cy="370388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98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e98dc7bd941ee853b534464eb3f227da4fa69c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1250</Words>
  <Application>Microsoft Office PowerPoint</Application>
  <PresentationFormat>宽屏</PresentationFormat>
  <Paragraphs>129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AvantGarde Bk BT</vt:lpstr>
      <vt:lpstr>BernhardFashion BT</vt:lpstr>
      <vt:lpstr>方正粗谭黑简体</vt:lpstr>
      <vt:lpstr>楷体</vt:lpstr>
      <vt:lpstr>隶书</vt:lpstr>
      <vt:lpstr>宋体</vt:lpstr>
      <vt:lpstr>微软简隶书</vt:lpstr>
      <vt:lpstr>微软雅黑</vt:lpstr>
      <vt:lpstr>Arial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920990425@qq.com</cp:lastModifiedBy>
  <cp:revision>61</cp:revision>
  <dcterms:created xsi:type="dcterms:W3CDTF">2015-06-06T05:15:13Z</dcterms:created>
  <dcterms:modified xsi:type="dcterms:W3CDTF">2019-04-22T17:19:41Z</dcterms:modified>
</cp:coreProperties>
</file>

<file path=docProps/thumbnail.jpeg>
</file>